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1" r:id="rId2"/>
    <p:sldId id="256" r:id="rId3"/>
    <p:sldId id="257" r:id="rId4"/>
    <p:sldId id="258" r:id="rId5"/>
    <p:sldId id="259" r:id="rId6"/>
    <p:sldId id="260" r:id="rId7"/>
  </p:sldIdLst>
  <p:sldSz cx="9906000" cy="6858000" type="A4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972" y="114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F62160-8F61-4A12-AAE8-534136582873}" type="datetimeFigureOut">
              <a:rPr lang="en-US" smtClean="0"/>
              <a:t>3/28/2019</a:t>
            </a:fld>
            <a:endParaRPr lang="en-US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923395-2FEF-4DDC-816E-464E317CEA4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229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B2C84-039D-4487-91BA-7FB95A036134}" type="datetimeFigureOut">
              <a:rPr lang="en-US" smtClean="0"/>
              <a:t>3/28/2019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5DC85-C561-4304-B7FF-BB7E352B66A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166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B2C84-039D-4487-91BA-7FB95A036134}" type="datetimeFigureOut">
              <a:rPr lang="en-US" smtClean="0"/>
              <a:t>3/28/2019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5DC85-C561-4304-B7FF-BB7E352B66A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624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B2C84-039D-4487-91BA-7FB95A036134}" type="datetimeFigureOut">
              <a:rPr lang="en-US" smtClean="0"/>
              <a:t>3/28/2019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5DC85-C561-4304-B7FF-BB7E352B66A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402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B2C84-039D-4487-91BA-7FB95A036134}" type="datetimeFigureOut">
              <a:rPr lang="en-US" smtClean="0"/>
              <a:t>3/28/2019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5DC85-C561-4304-B7FF-BB7E352B66A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808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B2C84-039D-4487-91BA-7FB95A036134}" type="datetimeFigureOut">
              <a:rPr lang="en-US" smtClean="0"/>
              <a:t>3/28/2019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5DC85-C561-4304-B7FF-BB7E352B66A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291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B2C84-039D-4487-91BA-7FB95A036134}" type="datetimeFigureOut">
              <a:rPr lang="en-US" smtClean="0"/>
              <a:t>3/28/2019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5DC85-C561-4304-B7FF-BB7E352B66A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303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B2C84-039D-4487-91BA-7FB95A036134}" type="datetimeFigureOut">
              <a:rPr lang="en-US" smtClean="0"/>
              <a:t>3/28/2019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5DC85-C561-4304-B7FF-BB7E352B66A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960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B2C84-039D-4487-91BA-7FB95A036134}" type="datetimeFigureOut">
              <a:rPr lang="en-US" smtClean="0"/>
              <a:t>3/28/2019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5DC85-C561-4304-B7FF-BB7E352B66A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874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B2C84-039D-4487-91BA-7FB95A036134}" type="datetimeFigureOut">
              <a:rPr lang="en-US" smtClean="0"/>
              <a:t>3/28/2019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5DC85-C561-4304-B7FF-BB7E352B66A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341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B2C84-039D-4487-91BA-7FB95A036134}" type="datetimeFigureOut">
              <a:rPr lang="en-US" smtClean="0"/>
              <a:t>3/28/2019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5DC85-C561-4304-B7FF-BB7E352B66A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703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B2C84-039D-4487-91BA-7FB95A036134}" type="datetimeFigureOut">
              <a:rPr lang="en-US" smtClean="0"/>
              <a:t>3/28/2019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5DC85-C561-4304-B7FF-BB7E352B66A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122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DB2C84-039D-4487-91BA-7FB95A036134}" type="datetimeFigureOut">
              <a:rPr lang="en-US" smtClean="0"/>
              <a:t>3/28/2019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5DC85-C561-4304-B7FF-BB7E352B66A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640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pt-BR" sz="2400" dirty="0"/>
              <a:t>As tarjetas coloridas são impressas em tamanho A5 e plastificadas de maneira que possam ser manuseadas e preservadas. </a:t>
            </a:r>
          </a:p>
          <a:p>
            <a:pPr algn="just"/>
            <a:endParaRPr lang="pt-BR" sz="2400" dirty="0"/>
          </a:p>
          <a:p>
            <a:pPr algn="just"/>
            <a:r>
              <a:rPr lang="pt-BR" sz="2400" dirty="0"/>
              <a:t>Alguns resíduos são disponibilizados para que possam ser colocados em cima da tarjeta com a </a:t>
            </a:r>
            <a:r>
              <a:rPr lang="pt-BR" sz="2400"/>
              <a:t>cor correta.</a:t>
            </a:r>
            <a:endParaRPr lang="pt-BR" sz="2400" dirty="0"/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990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algn="ctr">
              <a:spcBef>
                <a:spcPct val="0"/>
              </a:spcBef>
              <a:defRPr/>
            </a:pPr>
            <a:r>
              <a:rPr lang="pt-BR" sz="4400" dirty="0">
                <a:latin typeface="+mj-lt"/>
                <a:ea typeface="+mj-ea"/>
                <a:cs typeface="+mj-cs"/>
              </a:rPr>
              <a:t>Dinâmica da Segregação de resíduos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4953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tângulo 4"/>
          <p:cNvSpPr/>
          <p:nvPr/>
        </p:nvSpPr>
        <p:spPr>
          <a:xfrm>
            <a:off x="4951823" y="0"/>
            <a:ext cx="4953000" cy="6858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Resultado de imagem para lixeira tetrapak cor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62921" l="0" r="100000">
                        <a14:foregroundMark x1="8063" y1="22022" x2="8063" y2="22022"/>
                        <a14:foregroundMark x1="16438" y1="35281" x2="16438" y2="35281"/>
                        <a14:foregroundMark x1="10375" y1="38876" x2="10375" y2="38876"/>
                        <a14:foregroundMark x1="14438" y1="51011" x2="14438" y2="51011"/>
                        <a14:foregroundMark x1="29500" y1="20674" x2="29500" y2="20674"/>
                        <a14:foregroundMark x1="41250" y1="32809" x2="41250" y2="32809"/>
                        <a14:foregroundMark x1="45938" y1="25618" x2="45938" y2="25618"/>
                        <a14:foregroundMark x1="52625" y1="30337" x2="52625" y2="30337"/>
                        <a14:foregroundMark x1="63375" y1="34157" x2="63375" y2="34157"/>
                        <a14:foregroundMark x1="86875" y1="31685" x2="86875" y2="31685"/>
                        <a14:foregroundMark x1="91875" y1="32809" x2="91875" y2="328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9515"/>
          <a:stretch/>
        </p:blipFill>
        <p:spPr bwMode="auto">
          <a:xfrm rot="5400000">
            <a:off x="8246795" y="2515106"/>
            <a:ext cx="2304256" cy="387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9799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4953000" cy="6858000"/>
          </a:xfrm>
          <a:prstGeom prst="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tângulo 4"/>
          <p:cNvSpPr/>
          <p:nvPr/>
        </p:nvSpPr>
        <p:spPr>
          <a:xfrm>
            <a:off x="4951823" y="0"/>
            <a:ext cx="4953000" cy="6858000"/>
          </a:xfrm>
          <a:prstGeom prst="rect">
            <a:avLst/>
          </a:prstGeom>
          <a:solidFill>
            <a:srgbClr val="0070C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425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4953000" cy="6858000"/>
          </a:xfrm>
          <a:prstGeom prst="rect">
            <a:avLst/>
          </a:prstGeom>
          <a:solidFill>
            <a:srgbClr val="00B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tângulo 4"/>
          <p:cNvSpPr/>
          <p:nvPr/>
        </p:nvSpPr>
        <p:spPr>
          <a:xfrm>
            <a:off x="4951823" y="0"/>
            <a:ext cx="4953000" cy="6858000"/>
          </a:xfrm>
          <a:prstGeom prst="rect">
            <a:avLst/>
          </a:prstGeom>
          <a:solidFill>
            <a:srgbClr val="FFFF00"/>
          </a:solidFill>
          <a:ln>
            <a:solidFill>
              <a:srgbClr val="CC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152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4953000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tângulo 4"/>
          <p:cNvSpPr/>
          <p:nvPr/>
        </p:nvSpPr>
        <p:spPr>
          <a:xfrm>
            <a:off x="4951823" y="0"/>
            <a:ext cx="4953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959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4953000" cy="6858000"/>
          </a:xfrm>
          <a:prstGeom prst="rect">
            <a:avLst/>
          </a:prstGeom>
          <a:solidFill>
            <a:srgbClr val="66330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81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42</Words>
  <Application>Microsoft Office PowerPoint</Application>
  <PresentationFormat>Papel A4 (210 x 297 mm)</PresentationFormat>
  <Paragraphs>4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9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Nati</dc:creator>
  <cp:lastModifiedBy>Natalia</cp:lastModifiedBy>
  <cp:revision>4</cp:revision>
  <cp:lastPrinted>2017-09-15T13:43:09Z</cp:lastPrinted>
  <dcterms:created xsi:type="dcterms:W3CDTF">2017-09-15T12:55:44Z</dcterms:created>
  <dcterms:modified xsi:type="dcterms:W3CDTF">2019-03-28T16:59:08Z</dcterms:modified>
</cp:coreProperties>
</file>