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7562850" cy="10688638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12" d="100"/>
          <a:sy n="112" d="100"/>
        </p:scale>
        <p:origin x="-720" y="2226"/>
      </p:cViewPr>
      <p:guideLst>
        <p:guide orient="horz" pos="3367"/>
        <p:guide pos="238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nvite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59040" cy="5346192"/>
          </a:xfrm>
          <a:prstGeom prst="rect">
            <a:avLst/>
          </a:prstGeom>
        </p:spPr>
      </p:pic>
      <p:pic>
        <p:nvPicPr>
          <p:cNvPr id="8" name="Picture 7" descr="convite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42446"/>
            <a:ext cx="7559040" cy="534619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28806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onvite-0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0" y="0"/>
            <a:ext cx="7559040" cy="5346192"/>
          </a:xfrm>
          <a:prstGeom prst="rect">
            <a:avLst/>
          </a:prstGeom>
        </p:spPr>
      </p:pic>
      <p:pic>
        <p:nvPicPr>
          <p:cNvPr id="6" name="Picture 5" descr="convite-0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" y="5328175"/>
            <a:ext cx="7559040" cy="534619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67810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413" y="6868441"/>
            <a:ext cx="6428423" cy="212288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7413" y="4530301"/>
            <a:ext cx="6428423" cy="233813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8143" y="9906785"/>
            <a:ext cx="1764665" cy="569071"/>
          </a:xfrm>
          <a:prstGeom prst="rect">
            <a:avLst/>
          </a:prstGeom>
        </p:spPr>
        <p:txBody>
          <a:bodyPr/>
          <a:lstStyle/>
          <a:p>
            <a:fld id="{D4A087C0-CCEC-E143-A0B3-278981AB3E42}" type="datetimeFigureOut">
              <a:rPr lang="en-US" smtClean="0"/>
              <a:pPr/>
              <a:t>8/29/2012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3974" y="9906785"/>
            <a:ext cx="2394903" cy="5690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20043" y="9906785"/>
            <a:ext cx="1764665" cy="569071"/>
          </a:xfrm>
          <a:prstGeom prst="rect">
            <a:avLst/>
          </a:prstGeom>
        </p:spPr>
        <p:txBody>
          <a:bodyPr/>
          <a:lstStyle/>
          <a:p>
            <a:fld id="{47769DAF-0E7B-DA41-B353-DF84E6FA30F9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40248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143" y="428041"/>
            <a:ext cx="6806565" cy="178144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8142" y="2494016"/>
            <a:ext cx="3340259" cy="7054007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44449" y="2494016"/>
            <a:ext cx="3340259" cy="7054007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78143" y="9906785"/>
            <a:ext cx="1764665" cy="569071"/>
          </a:xfrm>
          <a:prstGeom prst="rect">
            <a:avLst/>
          </a:prstGeom>
        </p:spPr>
        <p:txBody>
          <a:bodyPr/>
          <a:lstStyle/>
          <a:p>
            <a:fld id="{D4A087C0-CCEC-E143-A0B3-278981AB3E42}" type="datetimeFigureOut">
              <a:rPr lang="en-US" smtClean="0"/>
              <a:pPr/>
              <a:t>8/29/2012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83974" y="9906785"/>
            <a:ext cx="2394903" cy="5690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420043" y="9906785"/>
            <a:ext cx="1764665" cy="569071"/>
          </a:xfrm>
          <a:prstGeom prst="rect">
            <a:avLst/>
          </a:prstGeom>
        </p:spPr>
        <p:txBody>
          <a:bodyPr/>
          <a:lstStyle/>
          <a:p>
            <a:fld id="{47769DAF-0E7B-DA41-B353-DF84E6FA30F9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19431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143" y="428041"/>
            <a:ext cx="6806565" cy="178144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8143" y="2392573"/>
            <a:ext cx="3341572" cy="9971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8143" y="3389684"/>
            <a:ext cx="3341572" cy="615833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41823" y="2392573"/>
            <a:ext cx="3342885" cy="9971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41823" y="3389684"/>
            <a:ext cx="3342885" cy="615833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78143" y="9906785"/>
            <a:ext cx="1764665" cy="569071"/>
          </a:xfrm>
          <a:prstGeom prst="rect">
            <a:avLst/>
          </a:prstGeom>
        </p:spPr>
        <p:txBody>
          <a:bodyPr/>
          <a:lstStyle/>
          <a:p>
            <a:fld id="{D4A087C0-CCEC-E143-A0B3-278981AB3E42}" type="datetimeFigureOut">
              <a:rPr lang="en-US" smtClean="0"/>
              <a:pPr/>
              <a:t>8/29/2012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583974" y="9906785"/>
            <a:ext cx="2394903" cy="5690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420043" y="9906785"/>
            <a:ext cx="1764665" cy="569071"/>
          </a:xfrm>
          <a:prstGeom prst="rect">
            <a:avLst/>
          </a:prstGeom>
        </p:spPr>
        <p:txBody>
          <a:bodyPr/>
          <a:lstStyle/>
          <a:p>
            <a:fld id="{47769DAF-0E7B-DA41-B353-DF84E6FA30F9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48123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143" y="428041"/>
            <a:ext cx="6806565" cy="178144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78143" y="9906785"/>
            <a:ext cx="1764665" cy="569071"/>
          </a:xfrm>
          <a:prstGeom prst="rect">
            <a:avLst/>
          </a:prstGeom>
        </p:spPr>
        <p:txBody>
          <a:bodyPr/>
          <a:lstStyle/>
          <a:p>
            <a:fld id="{D4A087C0-CCEC-E143-A0B3-278981AB3E42}" type="datetimeFigureOut">
              <a:rPr lang="en-US" smtClean="0"/>
              <a:pPr/>
              <a:t>8/29/2012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583974" y="9906785"/>
            <a:ext cx="2394903" cy="5690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420043" y="9906785"/>
            <a:ext cx="1764665" cy="569071"/>
          </a:xfrm>
          <a:prstGeom prst="rect">
            <a:avLst/>
          </a:prstGeom>
        </p:spPr>
        <p:txBody>
          <a:bodyPr/>
          <a:lstStyle/>
          <a:p>
            <a:fld id="{47769DAF-0E7B-DA41-B353-DF84E6FA30F9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99987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78143" y="9906785"/>
            <a:ext cx="1764665" cy="569071"/>
          </a:xfrm>
          <a:prstGeom prst="rect">
            <a:avLst/>
          </a:prstGeom>
        </p:spPr>
        <p:txBody>
          <a:bodyPr/>
          <a:lstStyle/>
          <a:p>
            <a:fld id="{D4A087C0-CCEC-E143-A0B3-278981AB3E42}" type="datetimeFigureOut">
              <a:rPr lang="en-US" smtClean="0"/>
              <a:pPr/>
              <a:t>8/29/2012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83974" y="9906785"/>
            <a:ext cx="2394903" cy="5690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420043" y="9906785"/>
            <a:ext cx="1764665" cy="569071"/>
          </a:xfrm>
          <a:prstGeom prst="rect">
            <a:avLst/>
          </a:prstGeom>
        </p:spPr>
        <p:txBody>
          <a:bodyPr/>
          <a:lstStyle/>
          <a:p>
            <a:fld id="{47769DAF-0E7B-DA41-B353-DF84E6FA30F9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34820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143" y="425566"/>
            <a:ext cx="2488126" cy="181113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6864" y="425567"/>
            <a:ext cx="4227843" cy="9122456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8143" y="2236697"/>
            <a:ext cx="2488126" cy="73113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78143" y="9906785"/>
            <a:ext cx="1764665" cy="569071"/>
          </a:xfrm>
          <a:prstGeom prst="rect">
            <a:avLst/>
          </a:prstGeom>
        </p:spPr>
        <p:txBody>
          <a:bodyPr/>
          <a:lstStyle/>
          <a:p>
            <a:fld id="{D4A087C0-CCEC-E143-A0B3-278981AB3E42}" type="datetimeFigureOut">
              <a:rPr lang="en-US" smtClean="0"/>
              <a:pPr/>
              <a:t>8/29/2012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83974" y="9906785"/>
            <a:ext cx="2394903" cy="5690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420043" y="9906785"/>
            <a:ext cx="1764665" cy="569071"/>
          </a:xfrm>
          <a:prstGeom prst="rect">
            <a:avLst/>
          </a:prstGeom>
        </p:spPr>
        <p:txBody>
          <a:bodyPr/>
          <a:lstStyle/>
          <a:p>
            <a:fld id="{47769DAF-0E7B-DA41-B353-DF84E6FA30F9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31940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372" y="7482047"/>
            <a:ext cx="4537710" cy="88329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82372" y="955049"/>
            <a:ext cx="4537710" cy="64131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372" y="8365344"/>
            <a:ext cx="4537710" cy="12544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78143" y="9906785"/>
            <a:ext cx="1764665" cy="569071"/>
          </a:xfrm>
          <a:prstGeom prst="rect">
            <a:avLst/>
          </a:prstGeom>
        </p:spPr>
        <p:txBody>
          <a:bodyPr/>
          <a:lstStyle/>
          <a:p>
            <a:fld id="{D4A087C0-CCEC-E143-A0B3-278981AB3E42}" type="datetimeFigureOut">
              <a:rPr lang="en-US" smtClean="0"/>
              <a:pPr/>
              <a:t>8/29/2012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83974" y="9906785"/>
            <a:ext cx="2394903" cy="5690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420043" y="9906785"/>
            <a:ext cx="1764665" cy="569071"/>
          </a:xfrm>
          <a:prstGeom prst="rect">
            <a:avLst/>
          </a:prstGeom>
        </p:spPr>
        <p:txBody>
          <a:bodyPr/>
          <a:lstStyle/>
          <a:p>
            <a:fld id="{47769DAF-0E7B-DA41-B353-DF84E6FA30F9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64648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143" y="428041"/>
            <a:ext cx="6806565" cy="178144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8143" y="2494016"/>
            <a:ext cx="6806565" cy="705400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8143" y="9906785"/>
            <a:ext cx="1764665" cy="569071"/>
          </a:xfrm>
          <a:prstGeom prst="rect">
            <a:avLst/>
          </a:prstGeom>
        </p:spPr>
        <p:txBody>
          <a:bodyPr/>
          <a:lstStyle/>
          <a:p>
            <a:fld id="{D4A087C0-CCEC-E143-A0B3-278981AB3E42}" type="datetimeFigureOut">
              <a:rPr lang="en-US" smtClean="0"/>
              <a:pPr/>
              <a:t>8/29/2012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3974" y="9906785"/>
            <a:ext cx="2394903" cy="5690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20043" y="9906785"/>
            <a:ext cx="1764665" cy="569071"/>
          </a:xfrm>
          <a:prstGeom prst="rect">
            <a:avLst/>
          </a:prstGeom>
        </p:spPr>
        <p:txBody>
          <a:bodyPr/>
          <a:lstStyle/>
          <a:p>
            <a:fld id="{47769DAF-0E7B-DA41-B353-DF84E6FA30F9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20827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83066" y="428042"/>
            <a:ext cx="1701641" cy="9119981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8143" y="428042"/>
            <a:ext cx="4978876" cy="911998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8143" y="9906785"/>
            <a:ext cx="1764665" cy="569071"/>
          </a:xfrm>
          <a:prstGeom prst="rect">
            <a:avLst/>
          </a:prstGeom>
        </p:spPr>
        <p:txBody>
          <a:bodyPr/>
          <a:lstStyle/>
          <a:p>
            <a:fld id="{D4A087C0-CCEC-E143-A0B3-278981AB3E42}" type="datetimeFigureOut">
              <a:rPr lang="en-US" smtClean="0"/>
              <a:pPr/>
              <a:t>8/29/2012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3974" y="9906785"/>
            <a:ext cx="2394903" cy="5690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20043" y="9906785"/>
            <a:ext cx="1764665" cy="569071"/>
          </a:xfrm>
          <a:prstGeom prst="rect">
            <a:avLst/>
          </a:prstGeom>
        </p:spPr>
        <p:txBody>
          <a:bodyPr/>
          <a:lstStyle/>
          <a:p>
            <a:fld id="{47769DAF-0E7B-DA41-B353-DF84E6FA30F9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04569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849140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753172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773089" y="3107307"/>
            <a:ext cx="2922619" cy="367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31/08/2012, </a:t>
            </a:r>
            <a:r>
              <a:rPr lang="en-US" dirty="0" err="1" smtClean="0">
                <a:solidFill>
                  <a:schemeClr val="bg1"/>
                </a:solidFill>
              </a:rPr>
              <a:t>sexta-feira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28032" y="3756860"/>
            <a:ext cx="26664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Centro Comunitário </a:t>
            </a:r>
            <a:endParaRPr lang="pt-BR" dirty="0" smtClean="0">
              <a:solidFill>
                <a:schemeClr val="bg1"/>
              </a:solidFill>
            </a:endParaRPr>
          </a:p>
          <a:p>
            <a:r>
              <a:rPr lang="pt-BR" dirty="0" smtClean="0">
                <a:solidFill>
                  <a:schemeClr val="bg1"/>
                </a:solidFill>
              </a:rPr>
              <a:t>da Vila Nova de Teotônio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01491" y="4643871"/>
            <a:ext cx="2510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15h30 </a:t>
            </a:r>
            <a:r>
              <a:rPr lang="en-US" dirty="0" err="1" smtClean="0">
                <a:solidFill>
                  <a:schemeClr val="bg1"/>
                </a:solidFill>
              </a:rPr>
              <a:t>às</a:t>
            </a:r>
            <a:r>
              <a:rPr lang="en-US" dirty="0" smtClean="0">
                <a:solidFill>
                  <a:schemeClr val="bg1"/>
                </a:solidFill>
              </a:rPr>
              <a:t> 19h30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73089" y="8416347"/>
            <a:ext cx="2922619" cy="367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31/08/2012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sexta-feira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19779" y="9962155"/>
            <a:ext cx="25100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15h30 </a:t>
            </a:r>
            <a:r>
              <a:rPr lang="en-US" dirty="0" err="1">
                <a:solidFill>
                  <a:schemeClr val="bg1"/>
                </a:solidFill>
              </a:rPr>
              <a:t>às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19h30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TextBox 6"/>
          <p:cNvSpPr txBox="1"/>
          <p:nvPr/>
        </p:nvSpPr>
        <p:spPr>
          <a:xfrm>
            <a:off x="4801491" y="9090559"/>
            <a:ext cx="26664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Centro Comunitário </a:t>
            </a:r>
          </a:p>
          <a:p>
            <a:r>
              <a:rPr lang="pt-BR" dirty="0" smtClean="0">
                <a:solidFill>
                  <a:schemeClr val="bg1"/>
                </a:solidFill>
              </a:rPr>
              <a:t>Da Vila Nova de Teotônio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52216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26</Words>
  <Application>Microsoft Office PowerPoint</Application>
  <PresentationFormat>Personalizar</PresentationFormat>
  <Paragraphs>8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.</dc:creator>
  <cp:lastModifiedBy>Juliane Calaes</cp:lastModifiedBy>
  <cp:revision>11</cp:revision>
  <dcterms:created xsi:type="dcterms:W3CDTF">2012-08-21T14:20:42Z</dcterms:created>
  <dcterms:modified xsi:type="dcterms:W3CDTF">2012-08-29T13:55:49Z</dcterms:modified>
</cp:coreProperties>
</file>