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2" r:id="rId3"/>
    <p:sldId id="261" r:id="rId4"/>
    <p:sldId id="260" r:id="rId5"/>
    <p:sldId id="257" r:id="rId6"/>
    <p:sldId id="259" r:id="rId7"/>
    <p:sldId id="25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814CD-5785-49B1-9474-3C54E66A906D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3C4E2-49AB-49C1-A598-957EFC1F89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008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814CD-5785-49B1-9474-3C54E66A906D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3C4E2-49AB-49C1-A598-957EFC1F89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160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814CD-5785-49B1-9474-3C54E66A906D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3C4E2-49AB-49C1-A598-957EFC1F89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416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814CD-5785-49B1-9474-3C54E66A906D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3C4E2-49AB-49C1-A598-957EFC1F89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574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814CD-5785-49B1-9474-3C54E66A906D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3C4E2-49AB-49C1-A598-957EFC1F89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214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814CD-5785-49B1-9474-3C54E66A906D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3C4E2-49AB-49C1-A598-957EFC1F89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371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814CD-5785-49B1-9474-3C54E66A906D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3C4E2-49AB-49C1-A598-957EFC1F89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037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814CD-5785-49B1-9474-3C54E66A906D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3C4E2-49AB-49C1-A598-957EFC1F89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242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814CD-5785-49B1-9474-3C54E66A906D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3C4E2-49AB-49C1-A598-957EFC1F89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117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814CD-5785-49B1-9474-3C54E66A906D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3C4E2-49AB-49C1-A598-957EFC1F89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950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814CD-5785-49B1-9474-3C54E66A906D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3C4E2-49AB-49C1-A598-957EFC1F89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166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814CD-5785-49B1-9474-3C54E66A906D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83C4E2-49AB-49C1-A598-957EFC1F89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197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114300"/>
            <a:ext cx="8077200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364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276225"/>
            <a:ext cx="8077200" cy="63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03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875" y="66675"/>
            <a:ext cx="8096250" cy="672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410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0" y="57810"/>
            <a:ext cx="7680324" cy="686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00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950" y="0"/>
            <a:ext cx="7602232" cy="6602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48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2963" y="-87706"/>
            <a:ext cx="7691437" cy="6945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95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413" y="208973"/>
            <a:ext cx="7329487" cy="6531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821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Tetra Tech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Molina, Cyntia</dc:creator>
  <cp:lastModifiedBy>Molina, Cyntia</cp:lastModifiedBy>
  <cp:revision>5</cp:revision>
  <dcterms:created xsi:type="dcterms:W3CDTF">2015-10-01T16:27:33Z</dcterms:created>
  <dcterms:modified xsi:type="dcterms:W3CDTF">2015-10-01T16:35:04Z</dcterms:modified>
</cp:coreProperties>
</file>