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9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8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1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5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1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0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34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4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1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3216-8B4F-492E-BB45-C1E616AE3BC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FA802-C902-40B9-9046-DCD9F9A2DE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3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15" y="0"/>
            <a:ext cx="9699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58" y="0"/>
            <a:ext cx="9699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0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8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3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42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70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58" y="0"/>
            <a:ext cx="9691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92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07" y="0"/>
            <a:ext cx="969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57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Tetra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Molina, Cyntia</dc:creator>
  <cp:lastModifiedBy>Molina, Cyntia</cp:lastModifiedBy>
  <cp:revision>8</cp:revision>
  <dcterms:created xsi:type="dcterms:W3CDTF">2015-10-01T16:51:41Z</dcterms:created>
  <dcterms:modified xsi:type="dcterms:W3CDTF">2015-10-01T18:43:46Z</dcterms:modified>
</cp:coreProperties>
</file>