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15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38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21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64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7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58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076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26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80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93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13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065C-5EE0-4852-B62F-1B5EA16EE106}" type="datetimeFigureOut">
              <a:rPr lang="pt-BR" smtClean="0"/>
              <a:t>24/09/2015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F91C7-5A34-4BA7-9005-0BFE1CEC61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41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" t="4258" r="24579" b="6297"/>
          <a:stretch/>
        </p:blipFill>
        <p:spPr>
          <a:xfrm>
            <a:off x="2914650" y="203199"/>
            <a:ext cx="6870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6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1" t="4027" r="24317" b="6759"/>
          <a:stretch/>
        </p:blipFill>
        <p:spPr>
          <a:xfrm>
            <a:off x="2914650" y="211136"/>
            <a:ext cx="6883400" cy="611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6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3704" r="23922" b="6111"/>
          <a:stretch/>
        </p:blipFill>
        <p:spPr>
          <a:xfrm>
            <a:off x="2851150" y="211136"/>
            <a:ext cx="69469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0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>Tetra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Araujo, Marcos</dc:creator>
  <cp:lastModifiedBy>Araujo, Marcos</cp:lastModifiedBy>
  <cp:revision>3</cp:revision>
  <dcterms:created xsi:type="dcterms:W3CDTF">2015-09-24T14:35:28Z</dcterms:created>
  <dcterms:modified xsi:type="dcterms:W3CDTF">2015-09-24T20:45:14Z</dcterms:modified>
</cp:coreProperties>
</file>