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8"/>
  </p:notesMasterIdLst>
  <p:handoutMasterIdLst>
    <p:handoutMasterId r:id="rId39"/>
  </p:handoutMasterIdLst>
  <p:sldIdLst>
    <p:sldId id="260" r:id="rId5"/>
    <p:sldId id="361" r:id="rId6"/>
    <p:sldId id="365" r:id="rId7"/>
    <p:sldId id="395" r:id="rId8"/>
    <p:sldId id="420" r:id="rId9"/>
    <p:sldId id="421" r:id="rId10"/>
    <p:sldId id="392" r:id="rId11"/>
    <p:sldId id="366" r:id="rId12"/>
    <p:sldId id="371" r:id="rId13"/>
    <p:sldId id="433" r:id="rId14"/>
    <p:sldId id="403" r:id="rId15"/>
    <p:sldId id="399" r:id="rId16"/>
    <p:sldId id="404" r:id="rId17"/>
    <p:sldId id="405" r:id="rId18"/>
    <p:sldId id="407" r:id="rId19"/>
    <p:sldId id="425" r:id="rId20"/>
    <p:sldId id="426" r:id="rId21"/>
    <p:sldId id="418" r:id="rId22"/>
    <p:sldId id="424" r:id="rId23"/>
    <p:sldId id="408" r:id="rId24"/>
    <p:sldId id="409" r:id="rId25"/>
    <p:sldId id="410" r:id="rId26"/>
    <p:sldId id="411" r:id="rId27"/>
    <p:sldId id="413" r:id="rId28"/>
    <p:sldId id="415" r:id="rId29"/>
    <p:sldId id="416" r:id="rId30"/>
    <p:sldId id="417" r:id="rId31"/>
    <p:sldId id="434" r:id="rId32"/>
    <p:sldId id="435" r:id="rId33"/>
    <p:sldId id="436" r:id="rId34"/>
    <p:sldId id="437" r:id="rId35"/>
    <p:sldId id="427" r:id="rId36"/>
    <p:sldId id="292" r:id="rId37"/>
  </p:sldIdLst>
  <p:sldSz cx="9144000" cy="6858000" type="screen4x3"/>
  <p:notesSz cx="7099300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984">
          <p15:clr>
            <a:srgbClr val="A4A3A4"/>
          </p15:clr>
        </p15:guide>
        <p15:guide id="2" orient="horz" pos="912">
          <p15:clr>
            <a:srgbClr val="A4A3A4"/>
          </p15:clr>
        </p15:guide>
        <p15:guide id="3" orient="horz" pos="71">
          <p15:clr>
            <a:srgbClr val="A4A3A4"/>
          </p15:clr>
        </p15:guide>
        <p15:guide id="4" orient="horz" pos="4043">
          <p15:clr>
            <a:srgbClr val="A4A3A4"/>
          </p15:clr>
        </p15:guide>
        <p15:guide id="5" orient="horz" pos="192">
          <p15:clr>
            <a:srgbClr val="A4A3A4"/>
          </p15:clr>
        </p15:guide>
        <p15:guide id="6" orient="horz" pos="484">
          <p15:clr>
            <a:srgbClr val="A4A3A4"/>
          </p15:clr>
        </p15:guide>
        <p15:guide id="7" orient="horz" pos="2016" userDrawn="1">
          <p15:clr>
            <a:srgbClr val="A4A3A4"/>
          </p15:clr>
        </p15:guide>
        <p15:guide id="8" orient="horz" pos="2832" userDrawn="1">
          <p15:clr>
            <a:srgbClr val="A4A3A4"/>
          </p15:clr>
        </p15:guide>
        <p15:guide id="9" pos="5486">
          <p15:clr>
            <a:srgbClr val="A4A3A4"/>
          </p15:clr>
        </p15:guide>
        <p15:guide id="10" pos="290">
          <p15:clr>
            <a:srgbClr val="A4A3A4"/>
          </p15:clr>
        </p15:guide>
        <p15:guide id="11" pos="2928" userDrawn="1">
          <p15:clr>
            <a:srgbClr val="A4A3A4"/>
          </p15:clr>
        </p15:guide>
        <p15:guide id="12" pos="566">
          <p15:clr>
            <a:srgbClr val="A4A3A4"/>
          </p15:clr>
        </p15:guide>
        <p15:guide id="13" pos="1920" userDrawn="1">
          <p15:clr>
            <a:srgbClr val="A4A3A4"/>
          </p15:clr>
        </p15:guide>
        <p15:guide id="14" pos="2208" userDrawn="1">
          <p15:clr>
            <a:srgbClr val="A4A3A4"/>
          </p15:clr>
        </p15:guide>
        <p15:guide id="15" orient="horz" pos="3936">
          <p15:clr>
            <a:srgbClr val="A4A3A4"/>
          </p15:clr>
        </p15:guide>
        <p15:guide id="16" orient="horz" pos="48">
          <p15:clr>
            <a:srgbClr val="A4A3A4"/>
          </p15:clr>
        </p15:guide>
        <p15:guide id="17" orient="horz" pos="4080">
          <p15:clr>
            <a:srgbClr val="A4A3A4"/>
          </p15:clr>
        </p15:guide>
        <p15:guide id="18" orient="horz" pos="480">
          <p15:clr>
            <a:srgbClr val="A4A3A4"/>
          </p15:clr>
        </p15:guide>
        <p15:guide id="19" orient="horz" pos="2160" userDrawn="1">
          <p15:clr>
            <a:srgbClr val="A4A3A4"/>
          </p15:clr>
        </p15:guide>
        <p15:guide id="20" orient="horz" pos="2880">
          <p15:clr>
            <a:srgbClr val="A4A3A4"/>
          </p15:clr>
        </p15:guide>
        <p15:guide id="21" pos="576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224" userDrawn="1">
          <p15:clr>
            <a:srgbClr val="A4A3A4"/>
          </p15:clr>
        </p15:guide>
        <p15:guide id="2" pos="2236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596"/>
    <a:srgbClr val="D88542"/>
    <a:srgbClr val="194F8B"/>
    <a:srgbClr val="FFFF99"/>
    <a:srgbClr val="3E7691"/>
    <a:srgbClr val="817158"/>
    <a:srgbClr val="638B4B"/>
    <a:srgbClr val="703933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65" autoAdjust="0"/>
    <p:restoredTop sz="89299" autoAdjust="0"/>
  </p:normalViewPr>
  <p:slideViewPr>
    <p:cSldViewPr snapToObjects="1">
      <p:cViewPr varScale="1">
        <p:scale>
          <a:sx n="65" d="100"/>
          <a:sy n="65" d="100"/>
        </p:scale>
        <p:origin x="-1800" y="-114"/>
      </p:cViewPr>
      <p:guideLst>
        <p:guide orient="horz" pos="3984"/>
        <p:guide orient="horz" pos="912"/>
        <p:guide orient="horz" pos="71"/>
        <p:guide orient="horz" pos="4043"/>
        <p:guide orient="horz" pos="192"/>
        <p:guide orient="horz" pos="484"/>
        <p:guide orient="horz" pos="2016"/>
        <p:guide orient="horz" pos="2832"/>
        <p:guide orient="horz" pos="3936"/>
        <p:guide orient="horz" pos="48"/>
        <p:guide orient="horz" pos="4080"/>
        <p:guide orient="horz" pos="480"/>
        <p:guide orient="horz" pos="2160"/>
        <p:guide orient="horz" pos="2880"/>
        <p:guide pos="5486"/>
        <p:guide pos="290"/>
        <p:guide pos="2928"/>
        <p:guide pos="566"/>
        <p:guide pos="1920"/>
        <p:guide pos="2208"/>
        <p:guide pos="576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 showGuides="1">
      <p:cViewPr varScale="1">
        <p:scale>
          <a:sx n="85" d="100"/>
          <a:sy n="85" d="100"/>
        </p:scale>
        <p:origin x="-3834" y="-96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1731"/>
          </a:xfrm>
          <a:prstGeom prst="rect">
            <a:avLst/>
          </a:prstGeom>
        </p:spPr>
        <p:txBody>
          <a:bodyPr vert="horz" lIns="99045" tIns="49522" rIns="99045" bIns="49522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5" y="0"/>
            <a:ext cx="3076363" cy="511731"/>
          </a:xfrm>
          <a:prstGeom prst="rect">
            <a:avLst/>
          </a:prstGeom>
        </p:spPr>
        <p:txBody>
          <a:bodyPr vert="horz" lIns="99045" tIns="49522" rIns="99045" bIns="49522" rtlCol="0"/>
          <a:lstStyle>
            <a:lvl1pPr algn="r">
              <a:defRPr sz="1300"/>
            </a:lvl1pPr>
          </a:lstStyle>
          <a:p>
            <a:fld id="{274DF614-6FB4-AA4A-B219-336104AC6939}" type="datetimeFigureOut">
              <a:rPr lang="en-US" smtClean="0"/>
              <a:pPr/>
              <a:t>10/8/2015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721106"/>
            <a:ext cx="3076363" cy="511731"/>
          </a:xfrm>
          <a:prstGeom prst="rect">
            <a:avLst/>
          </a:prstGeom>
        </p:spPr>
        <p:txBody>
          <a:bodyPr vert="horz" lIns="99045" tIns="49522" rIns="99045" bIns="49522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5" y="9721106"/>
            <a:ext cx="3076363" cy="511731"/>
          </a:xfrm>
          <a:prstGeom prst="rect">
            <a:avLst/>
          </a:prstGeom>
        </p:spPr>
        <p:txBody>
          <a:bodyPr vert="horz" lIns="99045" tIns="49522" rIns="99045" bIns="49522" rtlCol="0" anchor="b"/>
          <a:lstStyle>
            <a:lvl1pPr algn="r">
              <a:defRPr sz="1300"/>
            </a:lvl1pPr>
          </a:lstStyle>
          <a:p>
            <a:fld id="{D3650510-6932-4344-8A16-AAF2B4946F8A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9117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1731"/>
          </a:xfrm>
          <a:prstGeom prst="rect">
            <a:avLst/>
          </a:prstGeom>
        </p:spPr>
        <p:txBody>
          <a:bodyPr vert="horz" lIns="99045" tIns="49522" rIns="99045" bIns="49522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5" y="0"/>
            <a:ext cx="3076363" cy="511731"/>
          </a:xfrm>
          <a:prstGeom prst="rect">
            <a:avLst/>
          </a:prstGeom>
        </p:spPr>
        <p:txBody>
          <a:bodyPr vert="horz" lIns="99045" tIns="49522" rIns="99045" bIns="49522" rtlCol="0"/>
          <a:lstStyle>
            <a:lvl1pPr algn="r">
              <a:defRPr sz="1300"/>
            </a:lvl1pPr>
          </a:lstStyle>
          <a:p>
            <a:fld id="{0E2E8957-A8ED-0349-946B-D2665ECB0A77}" type="datetimeFigureOut">
              <a:rPr lang="en-US" smtClean="0"/>
              <a:pPr/>
              <a:t>10/8/2015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5" tIns="49522" rIns="99045" bIns="4952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2"/>
            <a:ext cx="5679440" cy="4605576"/>
          </a:xfrm>
          <a:prstGeom prst="rect">
            <a:avLst/>
          </a:prstGeom>
        </p:spPr>
        <p:txBody>
          <a:bodyPr vert="horz" lIns="99045" tIns="49522" rIns="99045" bIns="49522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721106"/>
            <a:ext cx="3076363" cy="511731"/>
          </a:xfrm>
          <a:prstGeom prst="rect">
            <a:avLst/>
          </a:prstGeom>
        </p:spPr>
        <p:txBody>
          <a:bodyPr vert="horz" lIns="99045" tIns="49522" rIns="99045" bIns="49522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5" y="9721106"/>
            <a:ext cx="3076363" cy="511731"/>
          </a:xfrm>
          <a:prstGeom prst="rect">
            <a:avLst/>
          </a:prstGeom>
        </p:spPr>
        <p:txBody>
          <a:bodyPr vert="horz" lIns="99045" tIns="49522" rIns="99045" bIns="49522" rtlCol="0" anchor="b"/>
          <a:lstStyle>
            <a:lvl1pPr algn="r">
              <a:defRPr sz="1300"/>
            </a:lvl1pPr>
          </a:lstStyle>
          <a:p>
            <a:fld id="{320CD85F-2420-EF4C-BFD6-B89AFB5690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6525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rtl="0"/>
            <a:fld id="{320CD85F-2420-EF4C-BFD6-B89AFB569065}" type="slidenum">
              <a:rPr/>
              <a:pPr algn="l" rtl="0"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239625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05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647DDB-AE39-4730-A330-3EDEBCF0F236}" type="slidenum">
              <a:rPr lang="en-US" altLang="pt-BR"/>
              <a:pPr/>
              <a:t>2</a:t>
            </a:fld>
            <a:endParaRPr lang="en-US" altLang="pt-BR" dirty="0"/>
          </a:p>
        </p:txBody>
      </p:sp>
      <p:sp>
        <p:nvSpPr>
          <p:cNvPr id="287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09613" y="820738"/>
            <a:ext cx="5453062" cy="4090987"/>
          </a:xfrm>
          <a:ln/>
        </p:spPr>
      </p:sp>
      <p:sp>
        <p:nvSpPr>
          <p:cNvPr id="287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823" y="5185375"/>
            <a:ext cx="5497785" cy="4911358"/>
          </a:xfrm>
        </p:spPr>
        <p:txBody>
          <a:bodyPr/>
          <a:lstStyle/>
          <a:p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2985581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05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EB5167-F618-4762-8219-5B2B3FC8D7A2}" type="slidenum">
              <a:rPr lang="en-US" altLang="pt-BR"/>
              <a:pPr/>
              <a:t>3</a:t>
            </a:fld>
            <a:endParaRPr lang="en-US" altLang="pt-BR" dirty="0"/>
          </a:p>
        </p:txBody>
      </p:sp>
      <p:sp>
        <p:nvSpPr>
          <p:cNvPr id="293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09613" y="820738"/>
            <a:ext cx="5453062" cy="4090987"/>
          </a:xfrm>
          <a:ln/>
        </p:spPr>
      </p:sp>
      <p:sp>
        <p:nvSpPr>
          <p:cNvPr id="293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823" y="5185375"/>
            <a:ext cx="5497785" cy="4911358"/>
          </a:xfrm>
        </p:spPr>
        <p:txBody>
          <a:bodyPr/>
          <a:lstStyle/>
          <a:p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13794634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05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29C74B-2D4A-415D-A7BB-E4BDBA821663}" type="slidenum">
              <a:rPr lang="en-US" altLang="pt-BR"/>
              <a:pPr/>
              <a:t>4</a:t>
            </a:fld>
            <a:endParaRPr lang="en-US" altLang="pt-BR" dirty="0"/>
          </a:p>
        </p:txBody>
      </p:sp>
      <p:sp>
        <p:nvSpPr>
          <p:cNvPr id="316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09613" y="820738"/>
            <a:ext cx="5453062" cy="4090987"/>
          </a:xfrm>
          <a:ln/>
        </p:spPr>
      </p:sp>
      <p:sp>
        <p:nvSpPr>
          <p:cNvPr id="316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823" y="5185375"/>
            <a:ext cx="5497785" cy="4911358"/>
          </a:xfrm>
        </p:spPr>
        <p:txBody>
          <a:bodyPr/>
          <a:lstStyle/>
          <a:p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8017476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CD85F-2420-EF4C-BFD6-B89AFB56906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05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05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7E0367-5C33-4461-BCD2-6402E303671B}" type="slidenum">
              <a:rPr lang="en-US" altLang="pt-BR"/>
              <a:pPr/>
              <a:t>8</a:t>
            </a:fld>
            <a:endParaRPr lang="en-US" altLang="pt-BR" dirty="0"/>
          </a:p>
        </p:txBody>
      </p:sp>
      <p:sp>
        <p:nvSpPr>
          <p:cNvPr id="295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09613" y="820738"/>
            <a:ext cx="5453062" cy="4090987"/>
          </a:xfrm>
          <a:ln/>
        </p:spPr>
      </p:sp>
      <p:sp>
        <p:nvSpPr>
          <p:cNvPr id="295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823" y="5185375"/>
            <a:ext cx="5497785" cy="4911358"/>
          </a:xfrm>
        </p:spPr>
        <p:txBody>
          <a:bodyPr/>
          <a:lstStyle/>
          <a:p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25400966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05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E12620-2A89-4A8D-8369-748EEAAED1FD}" type="slidenum">
              <a:rPr lang="en-US" altLang="pt-BR"/>
              <a:pPr/>
              <a:t>9</a:t>
            </a:fld>
            <a:endParaRPr lang="en-US" altLang="pt-BR" dirty="0"/>
          </a:p>
        </p:txBody>
      </p:sp>
      <p:sp>
        <p:nvSpPr>
          <p:cNvPr id="306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09613" y="820738"/>
            <a:ext cx="5453062" cy="4090987"/>
          </a:xfrm>
          <a:ln/>
        </p:spPr>
      </p:sp>
      <p:sp>
        <p:nvSpPr>
          <p:cNvPr id="306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823" y="5185375"/>
            <a:ext cx="5497785" cy="4911358"/>
          </a:xfrm>
        </p:spPr>
        <p:txBody>
          <a:bodyPr/>
          <a:lstStyle/>
          <a:p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35789516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CD85F-2420-EF4C-BFD6-B89AFB56906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05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05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7E0367-5C33-4461-BCD2-6402E303671B}" type="slidenum">
              <a:rPr lang="en-US" altLang="pt-BR"/>
              <a:pPr/>
              <a:t>11</a:t>
            </a:fld>
            <a:endParaRPr lang="en-US" altLang="pt-BR" dirty="0"/>
          </a:p>
        </p:txBody>
      </p:sp>
      <p:sp>
        <p:nvSpPr>
          <p:cNvPr id="295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09613" y="820738"/>
            <a:ext cx="5453062" cy="4090987"/>
          </a:xfrm>
          <a:ln/>
        </p:spPr>
      </p:sp>
      <p:sp>
        <p:nvSpPr>
          <p:cNvPr id="295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823" y="5185375"/>
            <a:ext cx="5497785" cy="4911358"/>
          </a:xfrm>
        </p:spPr>
        <p:txBody>
          <a:bodyPr/>
          <a:lstStyle/>
          <a:p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2943927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-6350" y="2909887"/>
            <a:ext cx="9151142" cy="4024312"/>
            <a:chOff x="-6350" y="2909887"/>
            <a:chExt cx="9151142" cy="4024312"/>
          </a:xfrm>
        </p:grpSpPr>
        <p:sp>
          <p:nvSpPr>
            <p:cNvPr id="36" name="Rectangle 35"/>
            <p:cNvSpPr/>
            <p:nvPr userDrawn="1"/>
          </p:nvSpPr>
          <p:spPr>
            <a:xfrm>
              <a:off x="3450466" y="5276279"/>
              <a:ext cx="576072" cy="576072"/>
            </a:xfrm>
            <a:prstGeom prst="rect">
              <a:avLst/>
            </a:prstGeom>
            <a:solidFill>
              <a:srgbClr val="817158"/>
            </a:solidFill>
            <a:ln w="31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3175">
                  <a:solidFill>
                    <a:schemeClr val="bg1"/>
                  </a:solidFill>
                </a:ln>
              </a:endParaRPr>
            </a:p>
          </p:txBody>
        </p:sp>
        <p:sp>
          <p:nvSpPr>
            <p:cNvPr id="37" name="Rectangle 36"/>
            <p:cNvSpPr/>
            <p:nvPr userDrawn="1"/>
          </p:nvSpPr>
          <p:spPr>
            <a:xfrm>
              <a:off x="3450466" y="4700207"/>
              <a:ext cx="576072" cy="576072"/>
            </a:xfrm>
            <a:prstGeom prst="rect">
              <a:avLst/>
            </a:prstGeom>
            <a:solidFill>
              <a:srgbClr val="D88542"/>
            </a:solidFill>
            <a:ln w="31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3175">
                  <a:solidFill>
                    <a:schemeClr val="bg1"/>
                  </a:solidFill>
                </a:ln>
              </a:endParaRPr>
            </a:p>
          </p:txBody>
        </p:sp>
        <p:sp>
          <p:nvSpPr>
            <p:cNvPr id="38" name="Rectangle 37"/>
            <p:cNvSpPr/>
            <p:nvPr userDrawn="1"/>
          </p:nvSpPr>
          <p:spPr>
            <a:xfrm>
              <a:off x="3450466" y="4123944"/>
              <a:ext cx="576072" cy="576072"/>
            </a:xfrm>
            <a:prstGeom prst="rect">
              <a:avLst/>
            </a:prstGeom>
            <a:solidFill>
              <a:srgbClr val="3E7691"/>
            </a:solidFill>
            <a:ln w="31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3175">
                  <a:solidFill>
                    <a:schemeClr val="bg1"/>
                  </a:solidFill>
                </a:ln>
              </a:endParaRPr>
            </a:p>
          </p:txBody>
        </p:sp>
        <p:sp>
          <p:nvSpPr>
            <p:cNvPr id="39" name="Rectangle 38"/>
            <p:cNvSpPr/>
            <p:nvPr userDrawn="1"/>
          </p:nvSpPr>
          <p:spPr>
            <a:xfrm>
              <a:off x="5447996" y="3547872"/>
              <a:ext cx="576072" cy="576072"/>
            </a:xfrm>
            <a:prstGeom prst="rect">
              <a:avLst/>
            </a:prstGeom>
            <a:solidFill>
              <a:srgbClr val="638B4B"/>
            </a:solidFill>
            <a:ln w="31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3175">
                  <a:solidFill>
                    <a:schemeClr val="bg1"/>
                  </a:solidFill>
                </a:ln>
              </a:endParaRPr>
            </a:p>
          </p:txBody>
        </p:sp>
        <p:sp>
          <p:nvSpPr>
            <p:cNvPr id="40" name="Rectangle 39"/>
            <p:cNvSpPr/>
            <p:nvPr userDrawn="1"/>
          </p:nvSpPr>
          <p:spPr>
            <a:xfrm>
              <a:off x="5447996" y="2971798"/>
              <a:ext cx="576072" cy="576073"/>
            </a:xfrm>
            <a:prstGeom prst="rect">
              <a:avLst/>
            </a:prstGeom>
            <a:solidFill>
              <a:srgbClr val="D88542"/>
            </a:solidFill>
            <a:ln w="31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3175">
                  <a:solidFill>
                    <a:schemeClr val="bg1"/>
                  </a:solidFill>
                </a:ln>
              </a:endParaRPr>
            </a:p>
          </p:txBody>
        </p:sp>
        <p:sp>
          <p:nvSpPr>
            <p:cNvPr id="41" name="Rectangle 40"/>
            <p:cNvSpPr/>
            <p:nvPr userDrawn="1"/>
          </p:nvSpPr>
          <p:spPr>
            <a:xfrm rot="16200000">
              <a:off x="1145891" y="4124039"/>
              <a:ext cx="576261" cy="576072"/>
            </a:xfrm>
            <a:prstGeom prst="rect">
              <a:avLst/>
            </a:prstGeom>
            <a:solidFill>
              <a:srgbClr val="703933"/>
            </a:solidFill>
            <a:ln w="31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3175">
                  <a:solidFill>
                    <a:schemeClr val="bg1"/>
                  </a:solidFill>
                </a:ln>
              </a:endParaRPr>
            </a:p>
          </p:txBody>
        </p:sp>
        <p:sp>
          <p:nvSpPr>
            <p:cNvPr id="42" name="Rectangle 41"/>
            <p:cNvSpPr/>
            <p:nvPr userDrawn="1"/>
          </p:nvSpPr>
          <p:spPr>
            <a:xfrm rot="16200000">
              <a:off x="569819" y="4124039"/>
              <a:ext cx="576263" cy="576072"/>
            </a:xfrm>
            <a:prstGeom prst="rect">
              <a:avLst/>
            </a:prstGeom>
            <a:solidFill>
              <a:srgbClr val="D88542"/>
            </a:solidFill>
            <a:ln w="31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3175">
                  <a:solidFill>
                    <a:schemeClr val="bg1"/>
                  </a:solidFill>
                </a:ln>
              </a:endParaRPr>
            </a:p>
          </p:txBody>
        </p:sp>
        <p:sp>
          <p:nvSpPr>
            <p:cNvPr id="43" name="Rectangle 42"/>
            <p:cNvSpPr/>
            <p:nvPr userDrawn="1"/>
          </p:nvSpPr>
          <p:spPr>
            <a:xfrm rot="16200000">
              <a:off x="-6445" y="4124039"/>
              <a:ext cx="576263" cy="576072"/>
            </a:xfrm>
            <a:prstGeom prst="rect">
              <a:avLst/>
            </a:prstGeom>
            <a:solidFill>
              <a:srgbClr val="638B4B"/>
            </a:solidFill>
            <a:ln w="31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3175">
                  <a:solidFill>
                    <a:schemeClr val="bg1"/>
                  </a:solidFill>
                </a:ln>
              </a:endParaRPr>
            </a:p>
          </p:txBody>
        </p:sp>
        <p:sp>
          <p:nvSpPr>
            <p:cNvPr id="44" name="Rectangle 43"/>
            <p:cNvSpPr/>
            <p:nvPr userDrawn="1"/>
          </p:nvSpPr>
          <p:spPr>
            <a:xfrm rot="16200000">
              <a:off x="2877282" y="2971800"/>
              <a:ext cx="576073" cy="576072"/>
            </a:xfrm>
            <a:prstGeom prst="rect">
              <a:avLst/>
            </a:prstGeom>
            <a:solidFill>
              <a:srgbClr val="817158"/>
            </a:solidFill>
            <a:ln w="31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3175">
                  <a:solidFill>
                    <a:schemeClr val="bg1"/>
                  </a:solidFill>
                </a:ln>
              </a:endParaRPr>
            </a:p>
          </p:txBody>
        </p:sp>
        <p:sp>
          <p:nvSpPr>
            <p:cNvPr id="45" name="Rectangle 44"/>
            <p:cNvSpPr/>
            <p:nvPr userDrawn="1"/>
          </p:nvSpPr>
          <p:spPr>
            <a:xfrm rot="16200000">
              <a:off x="2301210" y="2971800"/>
              <a:ext cx="576073" cy="576072"/>
            </a:xfrm>
            <a:prstGeom prst="rect">
              <a:avLst/>
            </a:prstGeom>
            <a:solidFill>
              <a:srgbClr val="703933"/>
            </a:solidFill>
            <a:ln w="31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3175">
                  <a:solidFill>
                    <a:schemeClr val="bg1"/>
                  </a:solidFill>
                </a:ln>
              </a:endParaRPr>
            </a:p>
          </p:txBody>
        </p:sp>
        <p:sp>
          <p:nvSpPr>
            <p:cNvPr id="46" name="Rectangle 45"/>
            <p:cNvSpPr/>
            <p:nvPr userDrawn="1"/>
          </p:nvSpPr>
          <p:spPr>
            <a:xfrm rot="16200000">
              <a:off x="1724946" y="2971799"/>
              <a:ext cx="576073" cy="576072"/>
            </a:xfrm>
            <a:prstGeom prst="rect">
              <a:avLst/>
            </a:prstGeom>
            <a:solidFill>
              <a:srgbClr val="3E7691"/>
            </a:solidFill>
            <a:ln w="31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3175">
                  <a:solidFill>
                    <a:schemeClr val="bg1"/>
                  </a:solidFill>
                </a:ln>
              </a:endParaRPr>
            </a:p>
          </p:txBody>
        </p:sp>
        <p:sp>
          <p:nvSpPr>
            <p:cNvPr id="31" name="Rectangle 30"/>
            <p:cNvSpPr/>
            <p:nvPr userDrawn="1"/>
          </p:nvSpPr>
          <p:spPr>
            <a:xfrm>
              <a:off x="-6350" y="5881688"/>
              <a:ext cx="9151142" cy="1052511"/>
            </a:xfrm>
            <a:prstGeom prst="rect">
              <a:avLst/>
            </a:prstGeom>
            <a:solidFill>
              <a:srgbClr val="00559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Rectangle 55"/>
            <p:cNvSpPr/>
            <p:nvPr userDrawn="1"/>
          </p:nvSpPr>
          <p:spPr>
            <a:xfrm>
              <a:off x="-6350" y="2909887"/>
              <a:ext cx="9151142" cy="45719"/>
            </a:xfrm>
            <a:prstGeom prst="rect">
              <a:avLst/>
            </a:prstGeom>
            <a:solidFill>
              <a:srgbClr val="005596"/>
            </a:solidFill>
            <a:ln w="31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54" name="Picture Placeholder 14"/>
          <p:cNvSpPr>
            <a:spLocks noGrp="1"/>
          </p:cNvSpPr>
          <p:nvPr>
            <p:ph type="pic" sz="quarter" idx="18" hasCustomPrompt="1"/>
          </p:nvPr>
        </p:nvSpPr>
        <p:spPr>
          <a:xfrm>
            <a:off x="4026539" y="4123944"/>
            <a:ext cx="1997529" cy="1728216"/>
          </a:xfrm>
          <a:prstGeom prst="rect">
            <a:avLst/>
          </a:prstGeom>
          <a:ln w="3175">
            <a:solidFill>
              <a:schemeClr val="bg1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aseline="0">
                <a:ln w="3175">
                  <a:solidFill>
                    <a:schemeClr val="bg1"/>
                  </a:solidFill>
                </a:ln>
                <a:latin typeface="Franklin Gothic Book" pitchFamily="34" charset="0"/>
              </a:defRPr>
            </a:lvl1pPr>
          </a:lstStyle>
          <a:p>
            <a:r>
              <a:rPr lang="en-US" dirty="0" smtClean="0"/>
              <a:t>Insert picture here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60376" y="1482725"/>
            <a:ext cx="8248650" cy="14128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sz="4000" b="0">
                <a:solidFill>
                  <a:srgbClr val="005596"/>
                </a:solidFill>
                <a:latin typeface="Franklin Gothic Dem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7" name="Picture Placeholder 14"/>
          <p:cNvSpPr>
            <a:spLocks noGrp="1"/>
          </p:cNvSpPr>
          <p:nvPr userDrawn="1">
            <p:ph type="pic" sz="quarter" idx="14" hasCustomPrompt="1"/>
          </p:nvPr>
        </p:nvSpPr>
        <p:spPr>
          <a:xfrm>
            <a:off x="1725043" y="3547873"/>
            <a:ext cx="1720660" cy="2304478"/>
          </a:xfrm>
          <a:prstGeom prst="rect">
            <a:avLst/>
          </a:prstGeom>
          <a:ln w="3175">
            <a:solidFill>
              <a:schemeClr val="bg1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aseline="0">
                <a:ln w="3175">
                  <a:solidFill>
                    <a:schemeClr val="bg1"/>
                  </a:solidFill>
                </a:ln>
                <a:latin typeface="Franklin Gothic Book" pitchFamily="34" charset="0"/>
              </a:defRPr>
            </a:lvl1pPr>
          </a:lstStyle>
          <a:p>
            <a:r>
              <a:rPr lang="en-US" dirty="0" smtClean="0"/>
              <a:t>Insert picture here</a:t>
            </a:r>
            <a:endParaRPr lang="en-US" dirty="0"/>
          </a:p>
        </p:txBody>
      </p:sp>
      <p:sp>
        <p:nvSpPr>
          <p:cNvPr id="51" name="Picture Placeholder 14"/>
          <p:cNvSpPr>
            <a:spLocks noGrp="1"/>
          </p:cNvSpPr>
          <p:nvPr userDrawn="1">
            <p:ph type="pic" sz="quarter" idx="15" hasCustomPrompt="1"/>
          </p:nvPr>
        </p:nvSpPr>
        <p:spPr>
          <a:xfrm>
            <a:off x="2605" y="4700207"/>
            <a:ext cx="1722341" cy="1152144"/>
          </a:xfrm>
          <a:prstGeom prst="rect">
            <a:avLst/>
          </a:prstGeom>
          <a:ln w="3175">
            <a:solidFill>
              <a:schemeClr val="bg1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600" baseline="0">
                <a:ln w="3175">
                  <a:solidFill>
                    <a:schemeClr val="bg1"/>
                  </a:solidFill>
                </a:ln>
                <a:latin typeface="Franklin Gothic Book" pitchFamily="34" charset="0"/>
              </a:defRPr>
            </a:lvl1pPr>
          </a:lstStyle>
          <a:p>
            <a:r>
              <a:rPr lang="en-US" dirty="0" smtClean="0"/>
              <a:t>Insert picture here</a:t>
            </a:r>
            <a:endParaRPr lang="en-US" dirty="0"/>
          </a:p>
        </p:txBody>
      </p:sp>
      <p:sp>
        <p:nvSpPr>
          <p:cNvPr id="53" name="Picture Placeholder 14"/>
          <p:cNvSpPr>
            <a:spLocks noGrp="1"/>
          </p:cNvSpPr>
          <p:nvPr userDrawn="1">
            <p:ph type="pic" sz="quarter" idx="17" hasCustomPrompt="1"/>
          </p:nvPr>
        </p:nvSpPr>
        <p:spPr>
          <a:xfrm>
            <a:off x="6024068" y="2981325"/>
            <a:ext cx="3119932" cy="2870835"/>
          </a:xfrm>
          <a:prstGeom prst="rect">
            <a:avLst/>
          </a:prstGeom>
          <a:ln w="3175">
            <a:solidFill>
              <a:schemeClr val="bg1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aseline="0">
                <a:ln w="3175">
                  <a:solidFill>
                    <a:schemeClr val="bg1"/>
                  </a:solidFill>
                </a:ln>
                <a:latin typeface="Franklin Gothic Book" pitchFamily="34" charset="0"/>
              </a:defRPr>
            </a:lvl1pPr>
          </a:lstStyle>
          <a:p>
            <a:r>
              <a:rPr lang="en-US" dirty="0" smtClean="0"/>
              <a:t>Insert picture here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460375" y="5934075"/>
            <a:ext cx="8248651" cy="695325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2" name="Picture Placeholder 14"/>
          <p:cNvSpPr>
            <a:spLocks noGrp="1"/>
          </p:cNvSpPr>
          <p:nvPr userDrawn="1">
            <p:ph type="pic" sz="quarter" idx="16" hasCustomPrompt="1"/>
          </p:nvPr>
        </p:nvSpPr>
        <p:spPr>
          <a:xfrm>
            <a:off x="3453355" y="2981325"/>
            <a:ext cx="1994639" cy="1142619"/>
          </a:xfrm>
          <a:prstGeom prst="rect">
            <a:avLst/>
          </a:prstGeom>
          <a:ln w="3175">
            <a:solidFill>
              <a:schemeClr val="bg1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aseline="0">
                <a:ln w="3175">
                  <a:solidFill>
                    <a:schemeClr val="bg1"/>
                  </a:solidFill>
                </a:ln>
                <a:latin typeface="Franklin Gothic Book" pitchFamily="34" charset="0"/>
              </a:defRPr>
            </a:lvl1pPr>
          </a:lstStyle>
          <a:p>
            <a:r>
              <a:rPr lang="en-US" dirty="0" smtClean="0"/>
              <a:t>Insert picture here</a:t>
            </a:r>
            <a:endParaRPr lang="en-US" dirty="0"/>
          </a:p>
        </p:txBody>
      </p:sp>
      <p:sp>
        <p:nvSpPr>
          <p:cNvPr id="15" name="Picture Placeholder 14"/>
          <p:cNvSpPr>
            <a:spLocks noGrp="1"/>
          </p:cNvSpPr>
          <p:nvPr userDrawn="1">
            <p:ph type="pic" sz="quarter" idx="13" hasCustomPrompt="1"/>
          </p:nvPr>
        </p:nvSpPr>
        <p:spPr>
          <a:xfrm>
            <a:off x="2605" y="2981325"/>
            <a:ext cx="1722438" cy="1142619"/>
          </a:xfrm>
          <a:prstGeom prst="rect">
            <a:avLst/>
          </a:prstGeom>
          <a:ln w="3175">
            <a:solidFill>
              <a:schemeClr val="bg1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600" baseline="0">
                <a:ln w="3175">
                  <a:solidFill>
                    <a:schemeClr val="bg1"/>
                  </a:solidFill>
                </a:ln>
                <a:latin typeface="Franklin Gothic Book" pitchFamily="34" charset="0"/>
              </a:defRPr>
            </a:lvl1pPr>
          </a:lstStyle>
          <a:p>
            <a:r>
              <a:rPr lang="en-US" dirty="0" smtClean="0"/>
              <a:t>Insert picture here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4532" y="6481165"/>
            <a:ext cx="944394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DAAD3F-0E0C-4199-97CB-90CF4868F347}" type="datetime1">
              <a:rPr lang="en-US" smtClean="0"/>
              <a:pPr/>
              <a:t>10/8/2015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11871" y="6481165"/>
            <a:ext cx="590266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8927" y="6481165"/>
            <a:ext cx="527873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A39188-15F6-3245-A94C-E25E5AFA7576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7883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94F8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4532" y="6481165"/>
            <a:ext cx="944394" cy="365125"/>
          </a:xfrm>
          <a:prstGeom prst="rect">
            <a:avLst/>
          </a:prstGeom>
        </p:spPr>
        <p:txBody>
          <a:bodyPr/>
          <a:lstStyle/>
          <a:p>
            <a:fld id="{B30FD176-0259-47E8-93C7-6B7AE146963F}" type="datetime1">
              <a:rPr lang="en-US" smtClean="0"/>
              <a:pPr/>
              <a:t>10/8/2015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8927" y="6481165"/>
            <a:ext cx="527873" cy="365125"/>
          </a:xfrm>
          <a:prstGeom prst="rect">
            <a:avLst/>
          </a:prstGeom>
        </p:spPr>
        <p:txBody>
          <a:bodyPr/>
          <a:lstStyle/>
          <a:p>
            <a:fld id="{21A39188-15F6-3245-A94C-E25E5AFA7576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117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6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4532" y="6481165"/>
            <a:ext cx="944394" cy="365125"/>
          </a:xfrm>
          <a:prstGeom prst="rect">
            <a:avLst/>
          </a:prstGeom>
        </p:spPr>
        <p:txBody>
          <a:bodyPr/>
          <a:lstStyle/>
          <a:p>
            <a:fld id="{0AE41D1D-38EF-4D0F-AF7E-7B6F07A939BB}" type="datetime1">
              <a:rPr lang="en-US" smtClean="0"/>
              <a:pPr/>
              <a:t>10/8/2015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11871" y="6481165"/>
            <a:ext cx="5902661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8927" y="6481165"/>
            <a:ext cx="527873" cy="365125"/>
          </a:xfrm>
          <a:prstGeom prst="rect">
            <a:avLst/>
          </a:prstGeom>
        </p:spPr>
        <p:txBody>
          <a:bodyPr/>
          <a:lstStyle/>
          <a:p>
            <a:fld id="{21A39188-15F6-3245-A94C-E25E5AFA7576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175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2726"/>
            <a:ext cx="4038600" cy="4841874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2726"/>
            <a:ext cx="4038600" cy="4841874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14532" y="6481165"/>
            <a:ext cx="944394" cy="365125"/>
          </a:xfrm>
          <a:prstGeom prst="rect">
            <a:avLst/>
          </a:prstGeom>
        </p:spPr>
        <p:txBody>
          <a:bodyPr/>
          <a:lstStyle/>
          <a:p>
            <a:fld id="{1E4BF8E4-24C9-4487-8D9F-A6634E3FABB4}" type="datetime1">
              <a:rPr lang="en-US" smtClean="0"/>
              <a:pPr/>
              <a:t>10/8/2015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311871" y="6481165"/>
            <a:ext cx="5902661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8927" y="6481165"/>
            <a:ext cx="527873" cy="365125"/>
          </a:xfrm>
          <a:prstGeom prst="rect">
            <a:avLst/>
          </a:prstGeom>
        </p:spPr>
        <p:txBody>
          <a:bodyPr/>
          <a:lstStyle/>
          <a:p>
            <a:fld id="{21A39188-15F6-3245-A94C-E25E5AFA7576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5805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82725"/>
            <a:ext cx="4040188" cy="69215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482725"/>
            <a:ext cx="4041775" cy="69215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214532" y="6481165"/>
            <a:ext cx="944394" cy="365125"/>
          </a:xfrm>
          <a:prstGeom prst="rect">
            <a:avLst/>
          </a:prstGeom>
        </p:spPr>
        <p:txBody>
          <a:bodyPr/>
          <a:lstStyle/>
          <a:p>
            <a:fld id="{116AA023-B968-4540-A09C-35D068AAD908}" type="datetime1">
              <a:rPr lang="en-US" smtClean="0"/>
              <a:pPr/>
              <a:t>10/8/2015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311871" y="6481165"/>
            <a:ext cx="5902661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158927" y="6481165"/>
            <a:ext cx="527873" cy="365125"/>
          </a:xfrm>
          <a:prstGeom prst="rect">
            <a:avLst/>
          </a:prstGeom>
        </p:spPr>
        <p:txBody>
          <a:bodyPr/>
          <a:lstStyle/>
          <a:p>
            <a:fld id="{21A39188-15F6-3245-A94C-E25E5AFA7576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046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214532" y="6481165"/>
            <a:ext cx="944394" cy="365125"/>
          </a:xfrm>
          <a:prstGeom prst="rect">
            <a:avLst/>
          </a:prstGeom>
        </p:spPr>
        <p:txBody>
          <a:bodyPr/>
          <a:lstStyle/>
          <a:p>
            <a:fld id="{CF6E32C5-20E6-45AC-A1C0-3B2C91C18136}" type="datetime1">
              <a:rPr lang="en-US" smtClean="0"/>
              <a:pPr/>
              <a:t>10/8/2015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311871" y="6481165"/>
            <a:ext cx="5902661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58927" y="6481165"/>
            <a:ext cx="527873" cy="365125"/>
          </a:xfrm>
          <a:prstGeom prst="rect">
            <a:avLst/>
          </a:prstGeom>
        </p:spPr>
        <p:txBody>
          <a:bodyPr/>
          <a:lstStyle/>
          <a:p>
            <a:fld id="{21A39188-15F6-3245-A94C-E25E5AFA7576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623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214532" y="6481165"/>
            <a:ext cx="944394" cy="365125"/>
          </a:xfrm>
          <a:prstGeom prst="rect">
            <a:avLst/>
          </a:prstGeom>
        </p:spPr>
        <p:txBody>
          <a:bodyPr/>
          <a:lstStyle/>
          <a:p>
            <a:fld id="{DAEE65E8-1326-48C3-AE2B-88C2A65291CE}" type="datetime1">
              <a:rPr lang="en-US" smtClean="0"/>
              <a:pPr/>
              <a:t>10/8/2015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311871" y="6481165"/>
            <a:ext cx="5902661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158927" y="6481165"/>
            <a:ext cx="527873" cy="365125"/>
          </a:xfrm>
          <a:prstGeom prst="rect">
            <a:avLst/>
          </a:prstGeom>
        </p:spPr>
        <p:txBody>
          <a:bodyPr/>
          <a:lstStyle/>
          <a:p>
            <a:fld id="{21A39188-15F6-3245-A94C-E25E5AFA7576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499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icture Placeholder 14"/>
          <p:cNvSpPr>
            <a:spLocks noGrp="1"/>
          </p:cNvSpPr>
          <p:nvPr userDrawn="1">
            <p:ph type="pic" sz="quarter" idx="18" hasCustomPrompt="1"/>
          </p:nvPr>
        </p:nvSpPr>
        <p:spPr>
          <a:xfrm>
            <a:off x="685800" y="4508499"/>
            <a:ext cx="2826962" cy="1758951"/>
          </a:xfrm>
          <a:prstGeom prst="rect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aseline="0">
                <a:ln w="3175">
                  <a:solidFill>
                    <a:schemeClr val="bg1"/>
                  </a:solidFill>
                </a:ln>
                <a:latin typeface="Franklin Gothic Book" pitchFamily="34" charset="0"/>
              </a:defRPr>
            </a:lvl1pPr>
          </a:lstStyle>
          <a:p>
            <a:r>
              <a:rPr lang="en-US" dirty="0" smtClean="0"/>
              <a:t>Insert picture here</a:t>
            </a:r>
            <a:endParaRPr lang="en-US" dirty="0"/>
          </a:p>
        </p:txBody>
      </p:sp>
      <p:sp>
        <p:nvSpPr>
          <p:cNvPr id="53" name="Picture Placeholder 14"/>
          <p:cNvSpPr>
            <a:spLocks noGrp="1"/>
          </p:cNvSpPr>
          <p:nvPr userDrawn="1">
            <p:ph type="pic" sz="quarter" idx="17" hasCustomPrompt="1"/>
          </p:nvPr>
        </p:nvSpPr>
        <p:spPr>
          <a:xfrm>
            <a:off x="457200" y="533396"/>
            <a:ext cx="3055562" cy="2730504"/>
          </a:xfrm>
          <a:prstGeom prst="rect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aseline="0">
                <a:ln w="3175">
                  <a:solidFill>
                    <a:schemeClr val="bg1"/>
                  </a:solidFill>
                </a:ln>
                <a:latin typeface="Franklin Gothic Book" pitchFamily="34" charset="0"/>
              </a:defRPr>
            </a:lvl1pPr>
          </a:lstStyle>
          <a:p>
            <a:r>
              <a:rPr lang="en-US" dirty="0" smtClean="0"/>
              <a:t>Insert picture here</a:t>
            </a:r>
            <a:endParaRPr lang="en-US" dirty="0"/>
          </a:p>
        </p:txBody>
      </p:sp>
      <p:sp>
        <p:nvSpPr>
          <p:cNvPr id="52" name="Picture Placeholder 14"/>
          <p:cNvSpPr>
            <a:spLocks noGrp="1"/>
          </p:cNvSpPr>
          <p:nvPr userDrawn="1">
            <p:ph type="pic" sz="quarter" idx="16" hasCustomPrompt="1"/>
          </p:nvPr>
        </p:nvSpPr>
        <p:spPr>
          <a:xfrm>
            <a:off x="457205" y="3263900"/>
            <a:ext cx="2819395" cy="1244599"/>
          </a:xfrm>
          <a:prstGeom prst="rect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aseline="0">
                <a:ln w="3175">
                  <a:solidFill>
                    <a:schemeClr val="bg1"/>
                  </a:solidFill>
                </a:ln>
                <a:latin typeface="Franklin Gothic Book" pitchFamily="34" charset="0"/>
              </a:defRPr>
            </a:lvl1pPr>
          </a:lstStyle>
          <a:p>
            <a:r>
              <a:rPr lang="en-US" dirty="0" smtClean="0"/>
              <a:t>Insert picture here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>
          <a:xfrm>
            <a:off x="7214532" y="6481165"/>
            <a:ext cx="944394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DAAD3F-0E0C-4199-97CB-90CF4868F347}" type="datetime1">
              <a:rPr lang="en-US" smtClean="0"/>
              <a:pPr/>
              <a:t>10/8/2015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1311871" y="6481165"/>
            <a:ext cx="590266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8158927" y="6481165"/>
            <a:ext cx="527873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A39188-15F6-3245-A94C-E25E5AFA7576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8" name="Content Placeholder 3"/>
          <p:cNvSpPr>
            <a:spLocks noGrp="1"/>
          </p:cNvSpPr>
          <p:nvPr>
            <p:ph sz="half" idx="2"/>
          </p:nvPr>
        </p:nvSpPr>
        <p:spPr>
          <a:xfrm>
            <a:off x="3733800" y="1295400"/>
            <a:ext cx="5029200" cy="50292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3276600" y="3263900"/>
            <a:ext cx="236162" cy="1244599"/>
            <a:chOff x="3077574" y="2839748"/>
            <a:chExt cx="413963" cy="1244599"/>
          </a:xfrm>
        </p:grpSpPr>
        <p:sp>
          <p:nvSpPr>
            <p:cNvPr id="39" name="Rectangle 38"/>
            <p:cNvSpPr/>
            <p:nvPr userDrawn="1"/>
          </p:nvSpPr>
          <p:spPr>
            <a:xfrm>
              <a:off x="3077574" y="3253827"/>
              <a:ext cx="413963" cy="416229"/>
            </a:xfrm>
            <a:prstGeom prst="rect">
              <a:avLst/>
            </a:prstGeom>
            <a:solidFill>
              <a:srgbClr val="638B4B"/>
            </a:solidFill>
            <a:ln w="31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3175">
                  <a:solidFill>
                    <a:schemeClr val="bg1"/>
                  </a:solidFill>
                </a:ln>
              </a:endParaRPr>
            </a:p>
          </p:txBody>
        </p:sp>
        <p:sp>
          <p:nvSpPr>
            <p:cNvPr id="40" name="Rectangle 39"/>
            <p:cNvSpPr/>
            <p:nvPr userDrawn="1"/>
          </p:nvSpPr>
          <p:spPr>
            <a:xfrm>
              <a:off x="3077574" y="2839748"/>
              <a:ext cx="413963" cy="414079"/>
            </a:xfrm>
            <a:prstGeom prst="rect">
              <a:avLst/>
            </a:prstGeom>
            <a:solidFill>
              <a:srgbClr val="3E7691"/>
            </a:solidFill>
            <a:ln w="31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3175">
                  <a:solidFill>
                    <a:schemeClr val="bg1"/>
                  </a:solidFill>
                </a:ln>
              </a:endParaRPr>
            </a:p>
          </p:txBody>
        </p:sp>
        <p:sp>
          <p:nvSpPr>
            <p:cNvPr id="33" name="Rectangle 32"/>
            <p:cNvSpPr/>
            <p:nvPr userDrawn="1"/>
          </p:nvSpPr>
          <p:spPr>
            <a:xfrm>
              <a:off x="3077574" y="3670056"/>
              <a:ext cx="413963" cy="414291"/>
            </a:xfrm>
            <a:prstGeom prst="rect">
              <a:avLst/>
            </a:prstGeom>
            <a:solidFill>
              <a:srgbClr val="817158"/>
            </a:solidFill>
            <a:ln w="31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3175">
                  <a:solidFill>
                    <a:schemeClr val="bg1"/>
                  </a:solidFill>
                </a:ln>
              </a:endParaRPr>
            </a:p>
          </p:txBody>
        </p:sp>
      </p:grpSp>
      <p:grpSp>
        <p:nvGrpSpPr>
          <p:cNvPr id="11" name="Group 10"/>
          <p:cNvGrpSpPr/>
          <p:nvPr userDrawn="1"/>
        </p:nvGrpSpPr>
        <p:grpSpPr>
          <a:xfrm>
            <a:off x="457199" y="4508500"/>
            <a:ext cx="228601" cy="1758950"/>
            <a:chOff x="533400" y="4508500"/>
            <a:chExt cx="441326" cy="1758950"/>
          </a:xfrm>
        </p:grpSpPr>
        <p:sp>
          <p:nvSpPr>
            <p:cNvPr id="36" name="Rectangle 35"/>
            <p:cNvSpPr/>
            <p:nvPr userDrawn="1"/>
          </p:nvSpPr>
          <p:spPr>
            <a:xfrm>
              <a:off x="533400" y="5823240"/>
              <a:ext cx="441326" cy="444210"/>
            </a:xfrm>
            <a:prstGeom prst="rect">
              <a:avLst/>
            </a:prstGeom>
            <a:solidFill>
              <a:srgbClr val="817158"/>
            </a:solidFill>
            <a:ln w="31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3175">
                  <a:solidFill>
                    <a:schemeClr val="bg1"/>
                  </a:solidFill>
                </a:ln>
              </a:endParaRPr>
            </a:p>
          </p:txBody>
        </p:sp>
        <p:sp>
          <p:nvSpPr>
            <p:cNvPr id="37" name="Rectangle 36"/>
            <p:cNvSpPr/>
            <p:nvPr userDrawn="1"/>
          </p:nvSpPr>
          <p:spPr>
            <a:xfrm>
              <a:off x="533400" y="5387020"/>
              <a:ext cx="441326" cy="436220"/>
            </a:xfrm>
            <a:prstGeom prst="rect">
              <a:avLst/>
            </a:prstGeom>
            <a:solidFill>
              <a:schemeClr val="accent4"/>
            </a:solidFill>
            <a:ln w="31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3175">
                  <a:solidFill>
                    <a:schemeClr val="bg1"/>
                  </a:solidFill>
                </a:ln>
              </a:endParaRPr>
            </a:p>
          </p:txBody>
        </p:sp>
        <p:sp>
          <p:nvSpPr>
            <p:cNvPr id="38" name="Rectangle 37"/>
            <p:cNvSpPr/>
            <p:nvPr userDrawn="1"/>
          </p:nvSpPr>
          <p:spPr>
            <a:xfrm>
              <a:off x="533400" y="4950801"/>
              <a:ext cx="441326" cy="436219"/>
            </a:xfrm>
            <a:prstGeom prst="rect">
              <a:avLst/>
            </a:prstGeom>
            <a:solidFill>
              <a:srgbClr val="3E7691"/>
            </a:solidFill>
            <a:ln w="31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3175">
                  <a:solidFill>
                    <a:schemeClr val="bg1"/>
                  </a:solidFill>
                </a:ln>
              </a:endParaRPr>
            </a:p>
          </p:txBody>
        </p:sp>
        <p:sp>
          <p:nvSpPr>
            <p:cNvPr id="29" name="Rectangle 28"/>
            <p:cNvSpPr/>
            <p:nvPr userDrawn="1"/>
          </p:nvSpPr>
          <p:spPr>
            <a:xfrm>
              <a:off x="533400" y="4508500"/>
              <a:ext cx="441326" cy="442301"/>
            </a:xfrm>
            <a:prstGeom prst="rect">
              <a:avLst/>
            </a:prstGeom>
            <a:solidFill>
              <a:schemeClr val="accent5"/>
            </a:solidFill>
            <a:ln w="31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3175">
                  <a:solidFill>
                    <a:schemeClr val="bg1"/>
                  </a:solidFill>
                </a:ln>
              </a:endParaRPr>
            </a:p>
          </p:txBody>
        </p:sp>
      </p:grpSp>
      <p:sp>
        <p:nvSpPr>
          <p:cNvPr id="55" name="Title 1"/>
          <p:cNvSpPr>
            <a:spLocks noGrp="1"/>
          </p:cNvSpPr>
          <p:nvPr>
            <p:ph type="title"/>
          </p:nvPr>
        </p:nvSpPr>
        <p:spPr>
          <a:xfrm>
            <a:off x="3733800" y="274638"/>
            <a:ext cx="5029200" cy="944562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grpSp>
        <p:nvGrpSpPr>
          <p:cNvPr id="57" name="Group 56"/>
          <p:cNvGrpSpPr/>
          <p:nvPr userDrawn="1"/>
        </p:nvGrpSpPr>
        <p:grpSpPr>
          <a:xfrm rot="5400000">
            <a:off x="1883383" y="-1095978"/>
            <a:ext cx="203200" cy="3055557"/>
            <a:chOff x="537828" y="3206675"/>
            <a:chExt cx="438157" cy="3055557"/>
          </a:xfrm>
        </p:grpSpPr>
        <p:sp>
          <p:nvSpPr>
            <p:cNvPr id="58" name="Rectangle 57"/>
            <p:cNvSpPr/>
            <p:nvPr userDrawn="1"/>
          </p:nvSpPr>
          <p:spPr>
            <a:xfrm>
              <a:off x="537828" y="5820910"/>
              <a:ext cx="438148" cy="441322"/>
            </a:xfrm>
            <a:prstGeom prst="rect">
              <a:avLst/>
            </a:prstGeom>
            <a:solidFill>
              <a:srgbClr val="817158"/>
            </a:solidFill>
            <a:ln w="31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3175">
                  <a:solidFill>
                    <a:schemeClr val="bg1"/>
                  </a:solidFill>
                </a:ln>
              </a:endParaRPr>
            </a:p>
          </p:txBody>
        </p:sp>
        <p:sp>
          <p:nvSpPr>
            <p:cNvPr id="59" name="Rectangle 58"/>
            <p:cNvSpPr/>
            <p:nvPr userDrawn="1"/>
          </p:nvSpPr>
          <p:spPr>
            <a:xfrm>
              <a:off x="537830" y="5387024"/>
              <a:ext cx="438147" cy="436219"/>
            </a:xfrm>
            <a:prstGeom prst="rect">
              <a:avLst/>
            </a:prstGeom>
            <a:solidFill>
              <a:schemeClr val="accent4"/>
            </a:solidFill>
            <a:ln w="31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3175">
                  <a:solidFill>
                    <a:schemeClr val="bg1"/>
                  </a:solidFill>
                </a:ln>
              </a:endParaRPr>
            </a:p>
          </p:txBody>
        </p:sp>
        <p:sp>
          <p:nvSpPr>
            <p:cNvPr id="60" name="Rectangle 59"/>
            <p:cNvSpPr/>
            <p:nvPr userDrawn="1"/>
          </p:nvSpPr>
          <p:spPr>
            <a:xfrm>
              <a:off x="537833" y="4950802"/>
              <a:ext cx="438149" cy="436219"/>
            </a:xfrm>
            <a:prstGeom prst="rect">
              <a:avLst/>
            </a:prstGeom>
            <a:solidFill>
              <a:srgbClr val="3E7691"/>
            </a:solidFill>
            <a:ln w="31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3175">
                  <a:solidFill>
                    <a:schemeClr val="bg1"/>
                  </a:solidFill>
                </a:ln>
              </a:endParaRPr>
            </a:p>
          </p:txBody>
        </p:sp>
        <p:sp>
          <p:nvSpPr>
            <p:cNvPr id="61" name="Rectangle 60"/>
            <p:cNvSpPr/>
            <p:nvPr userDrawn="1"/>
          </p:nvSpPr>
          <p:spPr>
            <a:xfrm>
              <a:off x="537836" y="4514584"/>
              <a:ext cx="438144" cy="436219"/>
            </a:xfrm>
            <a:prstGeom prst="rect">
              <a:avLst/>
            </a:prstGeom>
            <a:solidFill>
              <a:schemeClr val="accent5"/>
            </a:solidFill>
            <a:ln w="31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3175">
                  <a:solidFill>
                    <a:schemeClr val="bg1"/>
                  </a:solidFill>
                </a:ln>
              </a:endParaRPr>
            </a:p>
          </p:txBody>
        </p:sp>
        <p:sp>
          <p:nvSpPr>
            <p:cNvPr id="62" name="Rectangle 61"/>
            <p:cNvSpPr/>
            <p:nvPr userDrawn="1"/>
          </p:nvSpPr>
          <p:spPr>
            <a:xfrm>
              <a:off x="537836" y="4083157"/>
              <a:ext cx="438145" cy="431429"/>
            </a:xfrm>
            <a:prstGeom prst="rect">
              <a:avLst/>
            </a:prstGeom>
            <a:solidFill>
              <a:schemeClr val="accent4"/>
            </a:solidFill>
            <a:ln w="31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3175">
                  <a:solidFill>
                    <a:schemeClr val="bg1"/>
                  </a:solidFill>
                </a:ln>
              </a:endParaRPr>
            </a:p>
          </p:txBody>
        </p:sp>
        <p:sp>
          <p:nvSpPr>
            <p:cNvPr id="63" name="Rectangle 62"/>
            <p:cNvSpPr/>
            <p:nvPr userDrawn="1"/>
          </p:nvSpPr>
          <p:spPr>
            <a:xfrm>
              <a:off x="537842" y="3642890"/>
              <a:ext cx="438143" cy="440268"/>
            </a:xfrm>
            <a:prstGeom prst="rect">
              <a:avLst/>
            </a:prstGeom>
            <a:solidFill>
              <a:srgbClr val="3E7691"/>
            </a:solidFill>
            <a:ln w="31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3175">
                  <a:solidFill>
                    <a:schemeClr val="bg1"/>
                  </a:solidFill>
                </a:ln>
              </a:endParaRPr>
            </a:p>
          </p:txBody>
        </p:sp>
        <p:sp>
          <p:nvSpPr>
            <p:cNvPr id="64" name="Rectangle 63"/>
            <p:cNvSpPr/>
            <p:nvPr userDrawn="1"/>
          </p:nvSpPr>
          <p:spPr>
            <a:xfrm>
              <a:off x="537847" y="3206675"/>
              <a:ext cx="438138" cy="436214"/>
            </a:xfrm>
            <a:prstGeom prst="rect">
              <a:avLst/>
            </a:prstGeom>
            <a:solidFill>
              <a:schemeClr val="accent2"/>
            </a:solidFill>
            <a:ln w="31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3175">
                  <a:solidFill>
                    <a:schemeClr val="bg1"/>
                  </a:solidFill>
                </a:ln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08603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61116"/>
            <a:ext cx="3008313" cy="773983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400" b="1">
                <a:solidFill>
                  <a:srgbClr val="194F8B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61116"/>
            <a:ext cx="5111750" cy="546504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14532" y="6481165"/>
            <a:ext cx="944394" cy="365125"/>
          </a:xfrm>
          <a:prstGeom prst="rect">
            <a:avLst/>
          </a:prstGeom>
        </p:spPr>
        <p:txBody>
          <a:bodyPr/>
          <a:lstStyle/>
          <a:p>
            <a:fld id="{A7A1BF8F-1D4B-43B9-8148-6C21DDB89087}" type="datetime1">
              <a:rPr lang="en-US" smtClean="0"/>
              <a:pPr/>
              <a:t>10/8/2015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311871" y="6481165"/>
            <a:ext cx="5902661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8927" y="6481165"/>
            <a:ext cx="527873" cy="365125"/>
          </a:xfrm>
          <a:prstGeom prst="rect">
            <a:avLst/>
          </a:prstGeom>
        </p:spPr>
        <p:txBody>
          <a:bodyPr/>
          <a:lstStyle/>
          <a:p>
            <a:fld id="{110B9FE3-C304-CE48-A9B7-DC03ED22A9B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137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1">
                <a:solidFill>
                  <a:srgbClr val="194F8B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14532" y="6481165"/>
            <a:ext cx="944394" cy="365125"/>
          </a:xfrm>
          <a:prstGeom prst="rect">
            <a:avLst/>
          </a:prstGeom>
        </p:spPr>
        <p:txBody>
          <a:bodyPr/>
          <a:lstStyle/>
          <a:p>
            <a:fld id="{19A8A860-B390-4060-B00F-35110696E3C8}" type="datetime1">
              <a:rPr lang="en-US" smtClean="0"/>
              <a:pPr/>
              <a:t>10/8/2015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311871" y="6481165"/>
            <a:ext cx="5902661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8927" y="6481165"/>
            <a:ext cx="527873" cy="365125"/>
          </a:xfrm>
          <a:prstGeom prst="rect">
            <a:avLst/>
          </a:prstGeom>
        </p:spPr>
        <p:txBody>
          <a:bodyPr/>
          <a:lstStyle/>
          <a:p>
            <a:fld id="{110B9FE3-C304-CE48-A9B7-DC03ED22A9B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826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1853D50-24D6-4722-B3AE-73BC1FEC13AA}" type="slidenum">
              <a:rPr lang="en-US" altLang="pt-BR"/>
              <a:pPr/>
              <a:t>‹nº›</a:t>
            </a:fld>
            <a:endParaRPr lang="en-US" altLang="pt-BR" dirty="0"/>
          </a:p>
        </p:txBody>
      </p:sp>
    </p:spTree>
    <p:extLst>
      <p:ext uri="{BB962C8B-B14F-4D97-AF65-F5344CB8AC3E}">
        <p14:creationId xmlns:p14="http://schemas.microsoft.com/office/powerpoint/2010/main" val="398312513"/>
      </p:ext>
    </p:extLst>
  </p:cSld>
  <p:clrMapOvr>
    <a:masterClrMapping/>
  </p:clrMapOvr>
  <p:transition advClick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ítulo e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0" y="228600"/>
            <a:ext cx="7467600" cy="11430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abela 2"/>
          <p:cNvSpPr>
            <a:spLocks noGrp="1"/>
          </p:cNvSpPr>
          <p:nvPr>
            <p:ph type="tbl" idx="1"/>
          </p:nvPr>
        </p:nvSpPr>
        <p:spPr>
          <a:xfrm>
            <a:off x="2209800" y="1295400"/>
            <a:ext cx="6324600" cy="4114800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C29E87F-8B69-43FB-8130-69B9139D0ED2}" type="slidenum">
              <a:rPr lang="en-US" altLang="pt-BR"/>
              <a:pPr/>
              <a:t>‹nº›</a:t>
            </a:fld>
            <a:endParaRPr lang="en-US" altLang="pt-BR" dirty="0"/>
          </a:p>
        </p:txBody>
      </p:sp>
    </p:spTree>
    <p:extLst>
      <p:ext uri="{BB962C8B-B14F-4D97-AF65-F5344CB8AC3E}">
        <p14:creationId xmlns:p14="http://schemas.microsoft.com/office/powerpoint/2010/main" val="533353499"/>
      </p:ext>
    </p:extLst>
  </p:cSld>
  <p:clrMapOvr>
    <a:masterClrMapping/>
  </p:clrMapOvr>
  <p:transition advClick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 smtClean="0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A6220A5-BD35-4117-89AF-7D939E124890}" type="datetimeFigureOut">
              <a:rPr lang="en-US" smtClean="0"/>
              <a:t>10/8/2015</a:t>
            </a:fld>
            <a:endParaRPr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6BAF1AF-C986-45BA-B051-0F60D9F1106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618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679282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7" name="Text Placeholder 6"/>
          <p:cNvSpPr>
            <a:spLocks noGrp="1"/>
          </p:cNvSpPr>
          <p:nvPr>
            <p:ph type="body" idx="1"/>
          </p:nvPr>
        </p:nvSpPr>
        <p:spPr>
          <a:xfrm>
            <a:off x="457200" y="1511710"/>
            <a:ext cx="8229600" cy="47637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25" name="Picture 16"/>
          <p:cNvPicPr>
            <a:picLocks noChangeAspect="1"/>
          </p:cNvPicPr>
          <p:nvPr userDrawn="1"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0490" y="172640"/>
            <a:ext cx="1674728" cy="725245"/>
          </a:xfrm>
          <a:prstGeom prst="rect">
            <a:avLst/>
          </a:prstGeom>
        </p:spPr>
      </p:pic>
      <p:sp>
        <p:nvSpPr>
          <p:cNvPr id="26" name="Retângulo 25"/>
          <p:cNvSpPr/>
          <p:nvPr userDrawn="1"/>
        </p:nvSpPr>
        <p:spPr>
          <a:xfrm>
            <a:off x="0" y="0"/>
            <a:ext cx="9144000" cy="172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>
              <a:schemeClr val="bg1"/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7" name="Retângulo 26"/>
          <p:cNvSpPr/>
          <p:nvPr userDrawn="1"/>
        </p:nvSpPr>
        <p:spPr>
          <a:xfrm>
            <a:off x="0" y="6390680"/>
            <a:ext cx="9144000" cy="4673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>
              <a:schemeClr val="bg1"/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815137"/>
            <a:ext cx="9144000" cy="42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3223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2" r:id="rId8"/>
    <p:sldLayoutId id="2147483658" r:id="rId9"/>
    <p:sldLayoutId id="2147483659" r:id="rId10"/>
    <p:sldLayoutId id="2147483663" r:id="rId11"/>
    <p:sldLayoutId id="2147483664" r:id="rId12"/>
    <p:sldLayoutId id="2147483665" r:id="rId13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kern="1200">
          <a:solidFill>
            <a:schemeClr val="accent6"/>
          </a:solidFill>
          <a:latin typeface="Franklin Gothic Demi" pitchFamily="34" charset="0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Graficos%20NA/Gr&#225;ficos.xls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Relationship Id="rId4" Type="http://schemas.openxmlformats.org/officeDocument/2006/relationships/hyperlink" Target="Graficos%20NA/MNA-01.pptx" TargetMode="Externa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hyperlink" Target="Graficos%20NA/MNA-08.pptx" TargetMode="External"/><Relationship Id="rId18" Type="http://schemas.openxmlformats.org/officeDocument/2006/relationships/hyperlink" Target="Graficos%20NA/MNA-13.pptx" TargetMode="External"/><Relationship Id="rId26" Type="http://schemas.openxmlformats.org/officeDocument/2006/relationships/hyperlink" Target="Graficos%20NA/MNA-21.pptx" TargetMode="External"/><Relationship Id="rId39" Type="http://schemas.openxmlformats.org/officeDocument/2006/relationships/hyperlink" Target="Graficos%20NA/MNA-34.pptx" TargetMode="External"/><Relationship Id="rId21" Type="http://schemas.openxmlformats.org/officeDocument/2006/relationships/hyperlink" Target="Graficos%20NA/MNA-16.pptx" TargetMode="External"/><Relationship Id="rId34" Type="http://schemas.openxmlformats.org/officeDocument/2006/relationships/hyperlink" Target="Graficos%20NA/MNA-29.pptx" TargetMode="External"/><Relationship Id="rId42" Type="http://schemas.openxmlformats.org/officeDocument/2006/relationships/hyperlink" Target="Graficos%20NA/MNA-37.pptx" TargetMode="External"/><Relationship Id="rId47" Type="http://schemas.openxmlformats.org/officeDocument/2006/relationships/hyperlink" Target="Graficos%20NA/MNA-43.pptx" TargetMode="External"/><Relationship Id="rId50" Type="http://schemas.openxmlformats.org/officeDocument/2006/relationships/hyperlink" Target="Graficos%20NA/MNA-48.pptx" TargetMode="External"/><Relationship Id="rId55" Type="http://schemas.openxmlformats.org/officeDocument/2006/relationships/hyperlink" Target="Graficos%20NA/MNA-58.pptx" TargetMode="External"/><Relationship Id="rId63" Type="http://schemas.openxmlformats.org/officeDocument/2006/relationships/hyperlink" Target="Graficos%20NA/MNA-66.pptx" TargetMode="External"/><Relationship Id="rId68" Type="http://schemas.openxmlformats.org/officeDocument/2006/relationships/hyperlink" Target="Graficos%20NA/MNA-71.pptx" TargetMode="External"/><Relationship Id="rId7" Type="http://schemas.openxmlformats.org/officeDocument/2006/relationships/hyperlink" Target="Graficos%20NA/MNA-02.pptx" TargetMode="External"/><Relationship Id="rId71" Type="http://schemas.openxmlformats.org/officeDocument/2006/relationships/hyperlink" Target="Graficos%20NA/MNA-75.pptx" TargetMode="External"/><Relationship Id="rId2" Type="http://schemas.openxmlformats.org/officeDocument/2006/relationships/notesSlide" Target="../notesSlides/notesSlide5.xml"/><Relationship Id="rId16" Type="http://schemas.openxmlformats.org/officeDocument/2006/relationships/hyperlink" Target="Graficos%20NA/MNA-11.pptx" TargetMode="External"/><Relationship Id="rId29" Type="http://schemas.openxmlformats.org/officeDocument/2006/relationships/hyperlink" Target="Graficos%20NA/MNA-24.pptx" TargetMode="External"/><Relationship Id="rId11" Type="http://schemas.openxmlformats.org/officeDocument/2006/relationships/hyperlink" Target="Graficos%20NA/MNA-06.pptx" TargetMode="External"/><Relationship Id="rId24" Type="http://schemas.openxmlformats.org/officeDocument/2006/relationships/hyperlink" Target="Graficos%20NA/MNA-19.pptx" TargetMode="External"/><Relationship Id="rId32" Type="http://schemas.openxmlformats.org/officeDocument/2006/relationships/hyperlink" Target="Graficos%20NA/MNA-27.pptx" TargetMode="External"/><Relationship Id="rId37" Type="http://schemas.openxmlformats.org/officeDocument/2006/relationships/hyperlink" Target="Graficos%20NA/MNA-32.pptx" TargetMode="External"/><Relationship Id="rId40" Type="http://schemas.openxmlformats.org/officeDocument/2006/relationships/hyperlink" Target="Graficos%20NA/MNA-35.pptx" TargetMode="External"/><Relationship Id="rId45" Type="http://schemas.openxmlformats.org/officeDocument/2006/relationships/hyperlink" Target="Graficos%20NA/MNA-39.pptx" TargetMode="External"/><Relationship Id="rId53" Type="http://schemas.openxmlformats.org/officeDocument/2006/relationships/hyperlink" Target="Graficos%20NA/MNA-51.pptx" TargetMode="External"/><Relationship Id="rId58" Type="http://schemas.openxmlformats.org/officeDocument/2006/relationships/hyperlink" Target="Graficos%20NA/MNA-61.pptx" TargetMode="External"/><Relationship Id="rId66" Type="http://schemas.openxmlformats.org/officeDocument/2006/relationships/hyperlink" Target="Graficos%20NA/MNA-69.pptx" TargetMode="External"/><Relationship Id="rId5" Type="http://schemas.openxmlformats.org/officeDocument/2006/relationships/hyperlink" Target="Graficos%20NA/Gr&#225;ficos.xls" TargetMode="External"/><Relationship Id="rId15" Type="http://schemas.openxmlformats.org/officeDocument/2006/relationships/hyperlink" Target="Graficos%20NA/MNA-10.pptx" TargetMode="External"/><Relationship Id="rId23" Type="http://schemas.openxmlformats.org/officeDocument/2006/relationships/hyperlink" Target="Graficos%20NA/MNA-18.pptx" TargetMode="External"/><Relationship Id="rId28" Type="http://schemas.openxmlformats.org/officeDocument/2006/relationships/hyperlink" Target="Graficos%20NA/MNA-23.pptx" TargetMode="External"/><Relationship Id="rId36" Type="http://schemas.openxmlformats.org/officeDocument/2006/relationships/hyperlink" Target="Graficos%20NA/MNA-31.pptx" TargetMode="External"/><Relationship Id="rId49" Type="http://schemas.openxmlformats.org/officeDocument/2006/relationships/hyperlink" Target="Graficos%20NA/MNA-46.pptx" TargetMode="External"/><Relationship Id="rId57" Type="http://schemas.openxmlformats.org/officeDocument/2006/relationships/hyperlink" Target="Graficos%20NA/MNA-60.pptx" TargetMode="External"/><Relationship Id="rId61" Type="http://schemas.openxmlformats.org/officeDocument/2006/relationships/hyperlink" Target="Graficos%20NA/MNA-64.pptx" TargetMode="External"/><Relationship Id="rId10" Type="http://schemas.openxmlformats.org/officeDocument/2006/relationships/hyperlink" Target="Graficos%20NA/MNA-05.pptx" TargetMode="External"/><Relationship Id="rId19" Type="http://schemas.openxmlformats.org/officeDocument/2006/relationships/hyperlink" Target="Graficos%20NA/MNA-14.pptx" TargetMode="External"/><Relationship Id="rId31" Type="http://schemas.openxmlformats.org/officeDocument/2006/relationships/hyperlink" Target="Graficos%20NA/MNA-26.pptx" TargetMode="External"/><Relationship Id="rId44" Type="http://schemas.openxmlformats.org/officeDocument/2006/relationships/hyperlink" Target="Graficos%20NA/MNA-38.pptx" TargetMode="External"/><Relationship Id="rId52" Type="http://schemas.openxmlformats.org/officeDocument/2006/relationships/hyperlink" Target="Graficos%20NA/MNA-49.pptx" TargetMode="External"/><Relationship Id="rId60" Type="http://schemas.openxmlformats.org/officeDocument/2006/relationships/hyperlink" Target="Graficos%20NA/MNA-63.pptx" TargetMode="External"/><Relationship Id="rId65" Type="http://schemas.openxmlformats.org/officeDocument/2006/relationships/hyperlink" Target="Graficos%20NA/MNA-68.pptx" TargetMode="External"/><Relationship Id="rId73" Type="http://schemas.openxmlformats.org/officeDocument/2006/relationships/hyperlink" Target="Graficos%20NA/MNA-52.pptx" TargetMode="External"/><Relationship Id="rId4" Type="http://schemas.openxmlformats.org/officeDocument/2006/relationships/image" Target="../media/image11.jpg"/><Relationship Id="rId9" Type="http://schemas.openxmlformats.org/officeDocument/2006/relationships/hyperlink" Target="Graficos%20NA/MNA-04.pptx" TargetMode="External"/><Relationship Id="rId14" Type="http://schemas.openxmlformats.org/officeDocument/2006/relationships/hyperlink" Target="Graficos%20NA/MNA-09.pptx" TargetMode="External"/><Relationship Id="rId22" Type="http://schemas.openxmlformats.org/officeDocument/2006/relationships/hyperlink" Target="Graficos%20NA/MNA-17.pptx" TargetMode="External"/><Relationship Id="rId27" Type="http://schemas.openxmlformats.org/officeDocument/2006/relationships/hyperlink" Target="Graficos%20NA/MNA-22.pptx" TargetMode="External"/><Relationship Id="rId30" Type="http://schemas.openxmlformats.org/officeDocument/2006/relationships/hyperlink" Target="Graficos%20NA/MNA-25.pptx" TargetMode="External"/><Relationship Id="rId35" Type="http://schemas.openxmlformats.org/officeDocument/2006/relationships/hyperlink" Target="Graficos%20NA/MNA-30.pptx" TargetMode="External"/><Relationship Id="rId43" Type="http://schemas.openxmlformats.org/officeDocument/2006/relationships/hyperlink" Target="Graficos%20NA/MNA-40.pptx" TargetMode="External"/><Relationship Id="rId48" Type="http://schemas.openxmlformats.org/officeDocument/2006/relationships/hyperlink" Target="Graficos%20NA/MNA-45.pptx" TargetMode="External"/><Relationship Id="rId56" Type="http://schemas.openxmlformats.org/officeDocument/2006/relationships/hyperlink" Target="Graficos%20NA/MNA-59.pptx" TargetMode="External"/><Relationship Id="rId64" Type="http://schemas.openxmlformats.org/officeDocument/2006/relationships/hyperlink" Target="Graficos%20NA/MNA-67.pptx" TargetMode="External"/><Relationship Id="rId69" Type="http://schemas.openxmlformats.org/officeDocument/2006/relationships/hyperlink" Target="Graficos%20NA/MNA-72.pptx" TargetMode="External"/><Relationship Id="rId8" Type="http://schemas.openxmlformats.org/officeDocument/2006/relationships/hyperlink" Target="Graficos%20NA/MNA-03.pptx" TargetMode="External"/><Relationship Id="rId51" Type="http://schemas.openxmlformats.org/officeDocument/2006/relationships/hyperlink" Target="Graficos%20NA/MNA-41.pptx" TargetMode="External"/><Relationship Id="rId72" Type="http://schemas.openxmlformats.org/officeDocument/2006/relationships/hyperlink" Target="Graficos%20NA/MNA-74.pptx" TargetMode="External"/><Relationship Id="rId3" Type="http://schemas.openxmlformats.org/officeDocument/2006/relationships/hyperlink" Target="Figuras/Modelagem%20vs%20area%20adquirida.pdf" TargetMode="External"/><Relationship Id="rId12" Type="http://schemas.openxmlformats.org/officeDocument/2006/relationships/hyperlink" Target="Graficos%20NA/MNA-07.pptx" TargetMode="External"/><Relationship Id="rId17" Type="http://schemas.openxmlformats.org/officeDocument/2006/relationships/hyperlink" Target="Graficos%20NA/MNA-12.pptx" TargetMode="External"/><Relationship Id="rId25" Type="http://schemas.openxmlformats.org/officeDocument/2006/relationships/hyperlink" Target="Graficos%20NA/MNA-20.pptx" TargetMode="External"/><Relationship Id="rId33" Type="http://schemas.openxmlformats.org/officeDocument/2006/relationships/hyperlink" Target="Graficos%20NA/MNA-28.pptx" TargetMode="External"/><Relationship Id="rId38" Type="http://schemas.openxmlformats.org/officeDocument/2006/relationships/hyperlink" Target="Graficos%20NA/MNA-33.pptx" TargetMode="External"/><Relationship Id="rId46" Type="http://schemas.openxmlformats.org/officeDocument/2006/relationships/hyperlink" Target="Graficos%20NA/MNA-42.pptx" TargetMode="External"/><Relationship Id="rId59" Type="http://schemas.openxmlformats.org/officeDocument/2006/relationships/hyperlink" Target="Graficos%20NA/MNA-62.pptx" TargetMode="External"/><Relationship Id="rId67" Type="http://schemas.openxmlformats.org/officeDocument/2006/relationships/hyperlink" Target="Graficos%20NA/MNA-70.pptx" TargetMode="External"/><Relationship Id="rId20" Type="http://schemas.openxmlformats.org/officeDocument/2006/relationships/hyperlink" Target="Graficos%20NA/MNA-15.pptx" TargetMode="External"/><Relationship Id="rId41" Type="http://schemas.openxmlformats.org/officeDocument/2006/relationships/hyperlink" Target="Graficos%20NA/MNA-36.pptx" TargetMode="External"/><Relationship Id="rId54" Type="http://schemas.openxmlformats.org/officeDocument/2006/relationships/hyperlink" Target="Graficos%20NA/MNA-57.pptx" TargetMode="External"/><Relationship Id="rId62" Type="http://schemas.openxmlformats.org/officeDocument/2006/relationships/hyperlink" Target="Graficos%20NA/MNA-65.pptx" TargetMode="External"/><Relationship Id="rId70" Type="http://schemas.openxmlformats.org/officeDocument/2006/relationships/hyperlink" Target="Graficos%20NA/MNA-76.pptx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Graficos%20NA/MNA-01.pptx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hyperlink" Target="Graficos%20NA/MNA-08.pptx" TargetMode="External"/><Relationship Id="rId18" Type="http://schemas.openxmlformats.org/officeDocument/2006/relationships/hyperlink" Target="Graficos%20NA/MNA-13.pptx" TargetMode="External"/><Relationship Id="rId26" Type="http://schemas.openxmlformats.org/officeDocument/2006/relationships/hyperlink" Target="Graficos%20NA/MNA-21.pptx" TargetMode="External"/><Relationship Id="rId39" Type="http://schemas.openxmlformats.org/officeDocument/2006/relationships/hyperlink" Target="Graficos%20NA/MNA-34.pptx" TargetMode="External"/><Relationship Id="rId21" Type="http://schemas.openxmlformats.org/officeDocument/2006/relationships/hyperlink" Target="Graficos%20NA/MNA-16.pptx" TargetMode="External"/><Relationship Id="rId34" Type="http://schemas.openxmlformats.org/officeDocument/2006/relationships/hyperlink" Target="Graficos%20NA/MNA-29.pptx" TargetMode="External"/><Relationship Id="rId42" Type="http://schemas.openxmlformats.org/officeDocument/2006/relationships/hyperlink" Target="Graficos%20NA/MNA-37.pptx" TargetMode="External"/><Relationship Id="rId47" Type="http://schemas.openxmlformats.org/officeDocument/2006/relationships/hyperlink" Target="Graficos%20NA/MNA-43.pptx" TargetMode="External"/><Relationship Id="rId50" Type="http://schemas.openxmlformats.org/officeDocument/2006/relationships/hyperlink" Target="Graficos%20NA/MNA-48.pptx" TargetMode="External"/><Relationship Id="rId55" Type="http://schemas.openxmlformats.org/officeDocument/2006/relationships/hyperlink" Target="Graficos%20NA/MNA-58.pptx" TargetMode="External"/><Relationship Id="rId63" Type="http://schemas.openxmlformats.org/officeDocument/2006/relationships/hyperlink" Target="Graficos%20NA/MNA-66.pptx" TargetMode="External"/><Relationship Id="rId68" Type="http://schemas.openxmlformats.org/officeDocument/2006/relationships/hyperlink" Target="Graficos%20NA/MNA-71.pptx" TargetMode="External"/><Relationship Id="rId7" Type="http://schemas.openxmlformats.org/officeDocument/2006/relationships/hyperlink" Target="Graficos%20NA/MNA-02.pptx" TargetMode="External"/><Relationship Id="rId71" Type="http://schemas.openxmlformats.org/officeDocument/2006/relationships/hyperlink" Target="Graficos%20NA/MNA-75.pptx" TargetMode="External"/><Relationship Id="rId2" Type="http://schemas.openxmlformats.org/officeDocument/2006/relationships/notesSlide" Target="../notesSlides/notesSlide8.xml"/><Relationship Id="rId16" Type="http://schemas.openxmlformats.org/officeDocument/2006/relationships/hyperlink" Target="Graficos%20NA/MNA-11.pptx" TargetMode="External"/><Relationship Id="rId29" Type="http://schemas.openxmlformats.org/officeDocument/2006/relationships/hyperlink" Target="Graficos%20NA/MNA-24.pptx" TargetMode="External"/><Relationship Id="rId11" Type="http://schemas.openxmlformats.org/officeDocument/2006/relationships/hyperlink" Target="Graficos%20NA/MNA-06.pptx" TargetMode="External"/><Relationship Id="rId24" Type="http://schemas.openxmlformats.org/officeDocument/2006/relationships/hyperlink" Target="Graficos%20NA/MNA-19.pptx" TargetMode="External"/><Relationship Id="rId32" Type="http://schemas.openxmlformats.org/officeDocument/2006/relationships/hyperlink" Target="Graficos%20NA/MNA-27.pptx" TargetMode="External"/><Relationship Id="rId37" Type="http://schemas.openxmlformats.org/officeDocument/2006/relationships/hyperlink" Target="Graficos%20NA/MNA-32.pptx" TargetMode="External"/><Relationship Id="rId40" Type="http://schemas.openxmlformats.org/officeDocument/2006/relationships/hyperlink" Target="Graficos%20NA/MNA-35.pptx" TargetMode="External"/><Relationship Id="rId45" Type="http://schemas.openxmlformats.org/officeDocument/2006/relationships/hyperlink" Target="Graficos%20NA/MNA-39.pptx" TargetMode="External"/><Relationship Id="rId53" Type="http://schemas.openxmlformats.org/officeDocument/2006/relationships/hyperlink" Target="Graficos%20NA/MNA-51.pptx" TargetMode="External"/><Relationship Id="rId58" Type="http://schemas.openxmlformats.org/officeDocument/2006/relationships/hyperlink" Target="Graficos%20NA/MNA-61.pptx" TargetMode="External"/><Relationship Id="rId66" Type="http://schemas.openxmlformats.org/officeDocument/2006/relationships/hyperlink" Target="Graficos%20NA/MNA-69.pptx" TargetMode="External"/><Relationship Id="rId5" Type="http://schemas.openxmlformats.org/officeDocument/2006/relationships/hyperlink" Target="Graficos%20NA/Gr&#225;ficos.xls" TargetMode="External"/><Relationship Id="rId15" Type="http://schemas.openxmlformats.org/officeDocument/2006/relationships/hyperlink" Target="Graficos%20NA/MNA-10.pptx" TargetMode="External"/><Relationship Id="rId23" Type="http://schemas.openxmlformats.org/officeDocument/2006/relationships/hyperlink" Target="Graficos%20NA/MNA-18.pptx" TargetMode="External"/><Relationship Id="rId28" Type="http://schemas.openxmlformats.org/officeDocument/2006/relationships/hyperlink" Target="Graficos%20NA/MNA-23.pptx" TargetMode="External"/><Relationship Id="rId36" Type="http://schemas.openxmlformats.org/officeDocument/2006/relationships/hyperlink" Target="Graficos%20NA/MNA-31.pptx" TargetMode="External"/><Relationship Id="rId49" Type="http://schemas.openxmlformats.org/officeDocument/2006/relationships/hyperlink" Target="Graficos%20NA/MNA-46.pptx" TargetMode="External"/><Relationship Id="rId57" Type="http://schemas.openxmlformats.org/officeDocument/2006/relationships/hyperlink" Target="Graficos%20NA/MNA-60.pptx" TargetMode="External"/><Relationship Id="rId61" Type="http://schemas.openxmlformats.org/officeDocument/2006/relationships/hyperlink" Target="Graficos%20NA/MNA-64.pptx" TargetMode="External"/><Relationship Id="rId10" Type="http://schemas.openxmlformats.org/officeDocument/2006/relationships/hyperlink" Target="Graficos%20NA/MNA-05.pptx" TargetMode="External"/><Relationship Id="rId19" Type="http://schemas.openxmlformats.org/officeDocument/2006/relationships/hyperlink" Target="Graficos%20NA/MNA-14.pptx" TargetMode="External"/><Relationship Id="rId31" Type="http://schemas.openxmlformats.org/officeDocument/2006/relationships/hyperlink" Target="Graficos%20NA/MNA-26.pptx" TargetMode="External"/><Relationship Id="rId44" Type="http://schemas.openxmlformats.org/officeDocument/2006/relationships/hyperlink" Target="Graficos%20NA/MNA-38.pptx" TargetMode="External"/><Relationship Id="rId52" Type="http://schemas.openxmlformats.org/officeDocument/2006/relationships/hyperlink" Target="Graficos%20NA/MNA-49.pptx" TargetMode="External"/><Relationship Id="rId60" Type="http://schemas.openxmlformats.org/officeDocument/2006/relationships/hyperlink" Target="Graficos%20NA/MNA-63.pptx" TargetMode="External"/><Relationship Id="rId65" Type="http://schemas.openxmlformats.org/officeDocument/2006/relationships/hyperlink" Target="Graficos%20NA/MNA-68.pptx" TargetMode="External"/><Relationship Id="rId73" Type="http://schemas.openxmlformats.org/officeDocument/2006/relationships/hyperlink" Target="Graficos%20NA/MNA-52.pptx" TargetMode="External"/><Relationship Id="rId4" Type="http://schemas.openxmlformats.org/officeDocument/2006/relationships/image" Target="../media/image11.jpg"/><Relationship Id="rId9" Type="http://schemas.openxmlformats.org/officeDocument/2006/relationships/hyperlink" Target="Graficos%20NA/MNA-04.pptx" TargetMode="External"/><Relationship Id="rId14" Type="http://schemas.openxmlformats.org/officeDocument/2006/relationships/hyperlink" Target="Graficos%20NA/MNA-09.pptx" TargetMode="External"/><Relationship Id="rId22" Type="http://schemas.openxmlformats.org/officeDocument/2006/relationships/hyperlink" Target="Graficos%20NA/MNA-17.pptx" TargetMode="External"/><Relationship Id="rId27" Type="http://schemas.openxmlformats.org/officeDocument/2006/relationships/hyperlink" Target="Graficos%20NA/MNA-22.pptx" TargetMode="External"/><Relationship Id="rId30" Type="http://schemas.openxmlformats.org/officeDocument/2006/relationships/hyperlink" Target="Graficos%20NA/MNA-25.pptx" TargetMode="External"/><Relationship Id="rId35" Type="http://schemas.openxmlformats.org/officeDocument/2006/relationships/hyperlink" Target="Graficos%20NA/MNA-30.pptx" TargetMode="External"/><Relationship Id="rId43" Type="http://schemas.openxmlformats.org/officeDocument/2006/relationships/hyperlink" Target="Graficos%20NA/MNA-40.pptx" TargetMode="External"/><Relationship Id="rId48" Type="http://schemas.openxmlformats.org/officeDocument/2006/relationships/hyperlink" Target="Graficos%20NA/MNA-45.pptx" TargetMode="External"/><Relationship Id="rId56" Type="http://schemas.openxmlformats.org/officeDocument/2006/relationships/hyperlink" Target="Graficos%20NA/MNA-59.pptx" TargetMode="External"/><Relationship Id="rId64" Type="http://schemas.openxmlformats.org/officeDocument/2006/relationships/hyperlink" Target="Graficos%20NA/MNA-67.pptx" TargetMode="External"/><Relationship Id="rId69" Type="http://schemas.openxmlformats.org/officeDocument/2006/relationships/hyperlink" Target="Graficos%20NA/MNA-72.pptx" TargetMode="External"/><Relationship Id="rId8" Type="http://schemas.openxmlformats.org/officeDocument/2006/relationships/hyperlink" Target="Graficos%20NA/MNA-03.pptx" TargetMode="External"/><Relationship Id="rId51" Type="http://schemas.openxmlformats.org/officeDocument/2006/relationships/hyperlink" Target="Graficos%20NA/MNA-41.pptx" TargetMode="External"/><Relationship Id="rId72" Type="http://schemas.openxmlformats.org/officeDocument/2006/relationships/hyperlink" Target="Graficos%20NA/MNA-74.pptx" TargetMode="External"/><Relationship Id="rId3" Type="http://schemas.openxmlformats.org/officeDocument/2006/relationships/hyperlink" Target="Figuras/Modelagem%20vs%20area%20adquirida.pdf" TargetMode="External"/><Relationship Id="rId12" Type="http://schemas.openxmlformats.org/officeDocument/2006/relationships/hyperlink" Target="Graficos%20NA/MNA-07.pptx" TargetMode="External"/><Relationship Id="rId17" Type="http://schemas.openxmlformats.org/officeDocument/2006/relationships/hyperlink" Target="Graficos%20NA/MNA-12.pptx" TargetMode="External"/><Relationship Id="rId25" Type="http://schemas.openxmlformats.org/officeDocument/2006/relationships/hyperlink" Target="Graficos%20NA/MNA-20.pptx" TargetMode="External"/><Relationship Id="rId33" Type="http://schemas.openxmlformats.org/officeDocument/2006/relationships/hyperlink" Target="Graficos%20NA/MNA-28.pptx" TargetMode="External"/><Relationship Id="rId38" Type="http://schemas.openxmlformats.org/officeDocument/2006/relationships/hyperlink" Target="Graficos%20NA/MNA-33.pptx" TargetMode="External"/><Relationship Id="rId46" Type="http://schemas.openxmlformats.org/officeDocument/2006/relationships/hyperlink" Target="Graficos%20NA/MNA-42.pptx" TargetMode="External"/><Relationship Id="rId59" Type="http://schemas.openxmlformats.org/officeDocument/2006/relationships/hyperlink" Target="Graficos%20NA/MNA-62.pptx" TargetMode="External"/><Relationship Id="rId67" Type="http://schemas.openxmlformats.org/officeDocument/2006/relationships/hyperlink" Target="Graficos%20NA/MNA-70.pptx" TargetMode="External"/><Relationship Id="rId20" Type="http://schemas.openxmlformats.org/officeDocument/2006/relationships/hyperlink" Target="Graficos%20NA/MNA-15.pptx" TargetMode="External"/><Relationship Id="rId41" Type="http://schemas.openxmlformats.org/officeDocument/2006/relationships/hyperlink" Target="Graficos%20NA/MNA-36.pptx" TargetMode="External"/><Relationship Id="rId54" Type="http://schemas.openxmlformats.org/officeDocument/2006/relationships/hyperlink" Target="Graficos%20NA/MNA-57.pptx" TargetMode="External"/><Relationship Id="rId62" Type="http://schemas.openxmlformats.org/officeDocument/2006/relationships/hyperlink" Target="Graficos%20NA/MNA-65.pptx" TargetMode="External"/><Relationship Id="rId70" Type="http://schemas.openxmlformats.org/officeDocument/2006/relationships/hyperlink" Target="Graficos%20NA/MNA-76.pptx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Graficos%20NA/MNA-01.pptx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60376" y="914401"/>
            <a:ext cx="8248650" cy="1981200"/>
          </a:xfrm>
        </p:spPr>
        <p:txBody>
          <a:bodyPr>
            <a:normAutofit fontScale="90000"/>
          </a:bodyPr>
          <a:lstStyle/>
          <a:p>
            <a:r>
              <a:rPr lang="pt-BR" sz="3600" b="1" dirty="0">
                <a:solidFill>
                  <a:srgbClr val="194F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itchFamily="34" charset="0"/>
              </a:rPr>
              <a:t>Programa de Monitoramento do Lençol Freático e Cadastramentos das Fontes Hídricas na AID da Hidrelétrica de Santo </a:t>
            </a:r>
            <a:r>
              <a:rPr lang="pt-BR" sz="3600" b="1" dirty="0" smtClean="0">
                <a:solidFill>
                  <a:srgbClr val="194F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itchFamily="34" charset="0"/>
              </a:rPr>
              <a:t>Antônio, </a:t>
            </a:r>
            <a:r>
              <a:rPr lang="pt-BR" sz="3600" b="1" dirty="0">
                <a:solidFill>
                  <a:srgbClr val="194F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itchFamily="34" charset="0"/>
              </a:rPr>
              <a:t>Porto Velho, RO</a:t>
            </a:r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Picture Placeholder 11"/>
          <p:cNvPicPr>
            <a:picLocks noGrp="1" noChangeAspect="1"/>
          </p:cNvPicPr>
          <p:nvPr>
            <p:ph type="pic" sz="quarter" idx="13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Picture Placeholder 15"/>
          <p:cNvPicPr>
            <a:picLocks noGrp="1" noChangeAspect="1"/>
          </p:cNvPicPr>
          <p:nvPr>
            <p:ph type="pic" sz="quarter" idx="14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Picture Placeholder 18"/>
          <p:cNvPicPr>
            <a:picLocks noGrp="1" noChangeAspect="1"/>
          </p:cNvPicPr>
          <p:nvPr>
            <p:ph type="pic" sz="quarter" idx="16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4" name="Picture Placeholder 23"/>
          <p:cNvPicPr>
            <a:picLocks noGrp="1" noChangeAspect="1"/>
          </p:cNvPicPr>
          <p:nvPr>
            <p:ph type="pic" sz="quarter" idx="18"/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Picture Placeholder 6"/>
          <p:cNvPicPr>
            <a:picLocks noGrp="1" noChangeAspect="1"/>
          </p:cNvPicPr>
          <p:nvPr>
            <p:ph type="pic" sz="quarter" idx="17"/>
          </p:nvPr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02992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4638"/>
            <a:ext cx="2438400" cy="1143000"/>
          </a:xfrm>
        </p:spPr>
        <p:txBody>
          <a:bodyPr/>
          <a:lstStyle/>
          <a:p>
            <a:r>
              <a:rPr lang="pt-BR" altLang="pt-BR" sz="3200" dirty="0">
                <a:latin typeface="Tahoma" panose="020B0604030504040204" pitchFamily="34" charset="0"/>
              </a:rPr>
              <a:t>Objetivos</a:t>
            </a:r>
          </a:p>
        </p:txBody>
      </p:sp>
      <p:sp>
        <p:nvSpPr>
          <p:cNvPr id="286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9018" y="1422112"/>
            <a:ext cx="7772400" cy="49672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</a:extLst>
        </p:spPr>
        <p:txBody>
          <a:bodyPr/>
          <a:lstStyle/>
          <a:p>
            <a:pPr algn="just">
              <a:lnSpc>
                <a:spcPct val="120000"/>
              </a:lnSpc>
            </a:pPr>
            <a:r>
              <a:rPr lang="pt-BR" altLang="pt-BR" sz="1600" dirty="0">
                <a:latin typeface="Tahoma" panose="020B0604030504040204" pitchFamily="34" charset="0"/>
              </a:rPr>
              <a:t>Identificação de áreas críticas, </a:t>
            </a:r>
            <a:r>
              <a:rPr lang="pt-BR" altLang="pt-BR" sz="1600" dirty="0" smtClean="0">
                <a:latin typeface="Tahoma" panose="020B0604030504040204" pitchFamily="34" charset="0"/>
              </a:rPr>
              <a:t>sujeitas à impactos devido ao enchimento do reservatório;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pt-BR" altLang="pt-BR" sz="1600" dirty="0">
                <a:latin typeface="Tahoma" panose="020B0604030504040204" pitchFamily="34" charset="0"/>
              </a:rPr>
              <a:t>Indicar os procedimentos para a execução do monitoramento do lençol </a:t>
            </a:r>
            <a:r>
              <a:rPr lang="pt-BR" altLang="pt-BR" sz="1600" dirty="0" smtClean="0">
                <a:latin typeface="Tahoma" panose="020B0604030504040204" pitchFamily="34" charset="0"/>
              </a:rPr>
              <a:t>freático;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pt-BR" altLang="pt-BR" sz="1600" dirty="0" smtClean="0">
              <a:latin typeface="Tahoma" panose="020B060403050404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pt-BR" altLang="pt-BR" sz="1600" dirty="0" smtClean="0">
                <a:latin typeface="Tahoma" panose="020B0604030504040204" pitchFamily="34" charset="0"/>
              </a:rPr>
              <a:t>Proceder </a:t>
            </a:r>
            <a:r>
              <a:rPr lang="pt-BR" altLang="pt-BR" sz="1600" dirty="0">
                <a:latin typeface="Tahoma" panose="020B0604030504040204" pitchFamily="34" charset="0"/>
              </a:rPr>
              <a:t>ao cadastramento das fontes hídricas situadas na Área de Influência Direta - AID e em áreas de jusante; </a:t>
            </a:r>
            <a:endParaRPr lang="pt-BR" altLang="pt-BR" sz="1600" dirty="0" smtClean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348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22118"/>
            <a:ext cx="28194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</a:extLst>
        </p:spPr>
        <p:txBody>
          <a:bodyPr/>
          <a:lstStyle/>
          <a:p>
            <a:r>
              <a:rPr lang="pt-BR" altLang="pt-BR" sz="3200" dirty="0">
                <a:latin typeface="Tahoma" panose="020B0604030504040204" pitchFamily="34" charset="0"/>
              </a:rPr>
              <a:t>Etapas</a:t>
            </a:r>
            <a:endParaRPr lang="pt-BR" altLang="pt-BR" sz="3200" b="1" dirty="0">
              <a:latin typeface="Tahoma" panose="020B0604030504040204" pitchFamily="34" charset="0"/>
            </a:endParaRPr>
          </a:p>
        </p:txBody>
      </p:sp>
      <p:sp>
        <p:nvSpPr>
          <p:cNvPr id="292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465118"/>
            <a:ext cx="8124825" cy="3989387"/>
          </a:xfrm>
        </p:spPr>
        <p:txBody>
          <a:bodyPr/>
          <a:lstStyle/>
          <a:p>
            <a:pPr marL="0" indent="0" algn="just">
              <a:lnSpc>
                <a:spcPct val="120000"/>
              </a:lnSpc>
              <a:buNone/>
              <a:tabLst>
                <a:tab pos="88900" algn="l"/>
              </a:tabLst>
            </a:pPr>
            <a:r>
              <a:rPr lang="pt-BR" altLang="pt-BR" sz="2000" b="1" dirty="0" smtClean="0">
                <a:latin typeface="Tahoma" panose="020B0604030504040204" pitchFamily="34" charset="0"/>
              </a:rPr>
              <a:t>MODELAGEM </a:t>
            </a:r>
            <a:r>
              <a:rPr lang="pt-BR" altLang="pt-BR" sz="2000" b="1" dirty="0">
                <a:latin typeface="Tahoma" panose="020B0604030504040204" pitchFamily="34" charset="0"/>
              </a:rPr>
              <a:t>MATEMÁTICA DE </a:t>
            </a:r>
            <a:r>
              <a:rPr lang="pt-BR" altLang="pt-BR" sz="2000" b="1" dirty="0" smtClean="0">
                <a:latin typeface="Tahoma" panose="020B0604030504040204" pitchFamily="34" charset="0"/>
              </a:rPr>
              <a:t>FLUXO</a:t>
            </a:r>
          </a:p>
          <a:p>
            <a:pPr marL="0" indent="0" algn="just">
              <a:lnSpc>
                <a:spcPct val="120000"/>
              </a:lnSpc>
              <a:buNone/>
              <a:tabLst>
                <a:tab pos="88900" algn="l"/>
              </a:tabLst>
            </a:pPr>
            <a:endParaRPr lang="pt-BR" altLang="pt-BR" sz="2000" b="1" dirty="0">
              <a:latin typeface="Tahoma" panose="020B0604030504040204" pitchFamily="34" charset="0"/>
            </a:endParaRPr>
          </a:p>
          <a:p>
            <a:pPr marL="0" indent="0" algn="just">
              <a:lnSpc>
                <a:spcPct val="120000"/>
              </a:lnSpc>
              <a:buNone/>
              <a:tabLst>
                <a:tab pos="88900" algn="l"/>
              </a:tabLst>
            </a:pPr>
            <a:r>
              <a:rPr lang="pt-BR" altLang="pt-BR" sz="2000" b="1" dirty="0" smtClean="0">
                <a:latin typeface="Tahoma" panose="020B0604030504040204" pitchFamily="34" charset="0"/>
              </a:rPr>
              <a:t>MONITORAMENTO </a:t>
            </a:r>
            <a:r>
              <a:rPr lang="pt-BR" altLang="pt-BR" sz="2000" b="1" dirty="0">
                <a:latin typeface="Tahoma" panose="020B0604030504040204" pitchFamily="34" charset="0"/>
              </a:rPr>
              <a:t>LENÇOL FREÁTICO</a:t>
            </a:r>
          </a:p>
          <a:p>
            <a:pPr marL="0" indent="0" algn="just">
              <a:lnSpc>
                <a:spcPct val="120000"/>
              </a:lnSpc>
              <a:buNone/>
              <a:tabLst>
                <a:tab pos="88900" algn="l"/>
              </a:tabLst>
            </a:pPr>
            <a:endParaRPr lang="pt-BR" altLang="pt-BR" sz="2000" b="1" dirty="0">
              <a:latin typeface="Tahoma" panose="020B0604030504040204" pitchFamily="34" charset="0"/>
            </a:endParaRPr>
          </a:p>
          <a:p>
            <a:pPr marL="0" indent="0" algn="just">
              <a:lnSpc>
                <a:spcPct val="120000"/>
              </a:lnSpc>
              <a:buNone/>
              <a:tabLst>
                <a:tab pos="88900" algn="l"/>
              </a:tabLst>
            </a:pPr>
            <a:r>
              <a:rPr lang="pt-BR" altLang="pt-BR" sz="2000" b="1" dirty="0" smtClean="0">
                <a:latin typeface="Tahoma" panose="020B0604030504040204" pitchFamily="34" charset="0"/>
              </a:rPr>
              <a:t>MONITORAMENTO DA QUALIDADE DA ÁGUA SUBTERRÂNEA</a:t>
            </a:r>
            <a:endParaRPr lang="pt-BR" altLang="pt-BR" sz="2000" b="1" dirty="0">
              <a:latin typeface="Tahoma" panose="020B0604030504040204" pitchFamily="34" charset="0"/>
            </a:endParaRPr>
          </a:p>
          <a:p>
            <a:pPr marL="609600" indent="-609600" algn="just">
              <a:lnSpc>
                <a:spcPct val="120000"/>
              </a:lnSpc>
              <a:tabLst>
                <a:tab pos="88900" algn="l"/>
              </a:tabLst>
            </a:pPr>
            <a:endParaRPr lang="pt-BR" altLang="pt-BR" sz="2000" b="1" dirty="0">
              <a:latin typeface="Tahoma" panose="020B0604030504040204" pitchFamily="34" charset="0"/>
            </a:endParaRPr>
          </a:p>
          <a:p>
            <a:pPr marL="609600" indent="-609600" algn="just">
              <a:lnSpc>
                <a:spcPct val="120000"/>
              </a:lnSpc>
              <a:tabLst>
                <a:tab pos="88900" algn="l"/>
              </a:tabLst>
            </a:pPr>
            <a:endParaRPr lang="pt-BR" altLang="pt-BR" sz="2000" b="1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1281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370013"/>
            <a:ext cx="6953250" cy="4103687"/>
          </a:xfrm>
        </p:spPr>
        <p:txBody>
          <a:bodyPr/>
          <a:lstStyle/>
          <a:p>
            <a:pPr marL="0" indent="0">
              <a:buFontTx/>
              <a:buNone/>
              <a:tabLst>
                <a:tab pos="88900" algn="l"/>
              </a:tabLst>
            </a:pPr>
            <a:r>
              <a:rPr lang="pt-BR" altLang="pt-BR" sz="1600" b="1" dirty="0" smtClean="0">
                <a:latin typeface="Tahoma" panose="020B0604030504040204" pitchFamily="34" charset="0"/>
              </a:rPr>
              <a:t>OBJETIVOS </a:t>
            </a:r>
          </a:p>
          <a:p>
            <a:pPr marL="0" indent="0">
              <a:buFontTx/>
              <a:buNone/>
              <a:tabLst>
                <a:tab pos="88900" algn="l"/>
              </a:tabLst>
            </a:pPr>
            <a:endParaRPr lang="pt-BR" altLang="pt-BR" sz="1600" b="1" dirty="0" smtClean="0">
              <a:latin typeface="Tahoma" panose="020B0604030504040204" pitchFamily="34" charset="0"/>
            </a:endParaRPr>
          </a:p>
          <a:p>
            <a:pPr marL="917575" lvl="1" algn="just">
              <a:buFontTx/>
              <a:buChar char="•"/>
              <a:tabLst>
                <a:tab pos="88900" algn="l"/>
              </a:tabLst>
            </a:pPr>
            <a:r>
              <a:rPr lang="pt-BR" altLang="pt-BR" sz="1600" dirty="0" smtClean="0">
                <a:latin typeface="Tahoma" panose="020B0604030504040204" pitchFamily="34" charset="0"/>
              </a:rPr>
              <a:t>Prognóstico </a:t>
            </a:r>
            <a:r>
              <a:rPr lang="pt-BR" altLang="pt-BR" sz="1600" dirty="0">
                <a:latin typeface="Tahoma" panose="020B0604030504040204" pitchFamily="34" charset="0"/>
              </a:rPr>
              <a:t>do enchimento do reservatório;</a:t>
            </a:r>
          </a:p>
          <a:p>
            <a:pPr marL="917575" lvl="1" algn="just">
              <a:buFontTx/>
              <a:buChar char="•"/>
              <a:tabLst>
                <a:tab pos="88900" algn="l"/>
              </a:tabLst>
            </a:pPr>
            <a:r>
              <a:rPr lang="pt-BR" altLang="pt-BR" sz="1600" dirty="0">
                <a:latin typeface="Tahoma" panose="020B0604030504040204" pitchFamily="34" charset="0"/>
              </a:rPr>
              <a:t>Identificação das áreas prioritárias para locação dos MNAs;</a:t>
            </a:r>
          </a:p>
          <a:p>
            <a:pPr marL="917575" lvl="1" algn="just">
              <a:buFontTx/>
              <a:buChar char="•"/>
              <a:tabLst>
                <a:tab pos="88900" algn="l"/>
              </a:tabLst>
            </a:pPr>
            <a:r>
              <a:rPr lang="pt-BR" altLang="pt-BR" sz="1600" dirty="0">
                <a:latin typeface="Tahoma" panose="020B0604030504040204" pitchFamily="34" charset="0"/>
              </a:rPr>
              <a:t>Simulação dos cenários de intervenção hidráulica;</a:t>
            </a:r>
          </a:p>
          <a:p>
            <a:pPr marL="2141538" lvl="4" algn="just">
              <a:buFontTx/>
              <a:buChar char="•"/>
              <a:tabLst>
                <a:tab pos="88900" algn="l"/>
              </a:tabLst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marL="2141538" lvl="4" algn="just">
              <a:buFontTx/>
              <a:buChar char="•"/>
              <a:tabLst>
                <a:tab pos="88900" algn="l"/>
              </a:tabLst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315397" name="Rectangle 5"/>
          <p:cNvSpPr>
            <a:spLocks noGrp="1" noChangeArrowheads="1"/>
          </p:cNvSpPr>
          <p:nvPr>
            <p:ph type="title"/>
          </p:nvPr>
        </p:nvSpPr>
        <p:spPr>
          <a:xfrm>
            <a:off x="914400" y="322263"/>
            <a:ext cx="6648450" cy="10477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</a:extLst>
        </p:spPr>
        <p:txBody>
          <a:bodyPr/>
          <a:lstStyle/>
          <a:p>
            <a:r>
              <a:rPr lang="pt-BR" altLang="pt-BR" sz="3200" dirty="0">
                <a:latin typeface="Tahoma" panose="020B0604030504040204" pitchFamily="34" charset="0"/>
              </a:rPr>
              <a:t>Modelamento Matemático de Fluxo</a:t>
            </a:r>
          </a:p>
        </p:txBody>
      </p:sp>
    </p:spTree>
    <p:extLst>
      <p:ext uri="{BB962C8B-B14F-4D97-AF65-F5344CB8AC3E}">
        <p14:creationId xmlns:p14="http://schemas.microsoft.com/office/powerpoint/2010/main" val="4475933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6" name="Grupo 435"/>
          <p:cNvGrpSpPr/>
          <p:nvPr/>
        </p:nvGrpSpPr>
        <p:grpSpPr>
          <a:xfrm>
            <a:off x="1000166" y="838200"/>
            <a:ext cx="7229434" cy="5356800"/>
            <a:chOff x="1000166" y="838200"/>
            <a:chExt cx="7229434" cy="5356800"/>
          </a:xfrm>
        </p:grpSpPr>
        <p:pic>
          <p:nvPicPr>
            <p:cNvPr id="224" name="Imagem 22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951"/>
            <a:stretch/>
          </p:blipFill>
          <p:spPr>
            <a:xfrm>
              <a:off x="1000166" y="838200"/>
              <a:ext cx="7229434" cy="5356800"/>
            </a:xfrm>
            <a:prstGeom prst="rect">
              <a:avLst/>
            </a:prstGeom>
          </p:spPr>
        </p:pic>
        <p:grpSp>
          <p:nvGrpSpPr>
            <p:cNvPr id="225" name="Grupo 224"/>
            <p:cNvGrpSpPr>
              <a:grpSpLocks noChangeAspect="1"/>
            </p:cNvGrpSpPr>
            <p:nvPr/>
          </p:nvGrpSpPr>
          <p:grpSpPr>
            <a:xfrm>
              <a:off x="2805323" y="933648"/>
              <a:ext cx="4834514" cy="4309747"/>
              <a:chOff x="2208349" y="1386060"/>
              <a:chExt cx="4598125" cy="4099018"/>
            </a:xfrm>
          </p:grpSpPr>
          <p:grpSp>
            <p:nvGrpSpPr>
              <p:cNvPr id="226" name="Group 10"/>
              <p:cNvGrpSpPr>
                <a:grpSpLocks/>
              </p:cNvGrpSpPr>
              <p:nvPr/>
            </p:nvGrpSpPr>
            <p:grpSpPr bwMode="auto">
              <a:xfrm>
                <a:off x="6414589" y="1386060"/>
                <a:ext cx="339634" cy="131852"/>
                <a:chOff x="4606" y="575"/>
                <a:chExt cx="234" cy="91"/>
              </a:xfrm>
            </p:grpSpPr>
            <p:sp>
              <p:nvSpPr>
                <p:cNvPr id="434" name="Oval 7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435" name="Text Box 8">
                  <a:hlinkClick r:id="rId3" action="ppaction://hlinkfile"/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606" y="575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>
                      <a:latin typeface="Tahoma" panose="020B0604030504040204" pitchFamily="34" charset="0"/>
                      <a:hlinkClick r:id="rId4" action="ppaction://hlinkpres?slideindex=1&amp;slidetitle="/>
                    </a:rPr>
                    <a:t>MNA-01</a:t>
                  </a:r>
                  <a:endParaRPr lang="pt-BR" altLang="pt-BR" sz="300" b="1" dirty="0">
                    <a:latin typeface="Tahoma" panose="020B0604030504040204" pitchFamily="34" charset="0"/>
                  </a:endParaRPr>
                </a:p>
              </p:txBody>
            </p:sp>
          </p:grpSp>
          <p:grpSp>
            <p:nvGrpSpPr>
              <p:cNvPr id="227" name="Group 11"/>
              <p:cNvGrpSpPr>
                <a:grpSpLocks/>
              </p:cNvGrpSpPr>
              <p:nvPr/>
            </p:nvGrpSpPr>
            <p:grpSpPr bwMode="auto">
              <a:xfrm>
                <a:off x="6466840" y="1696131"/>
                <a:ext cx="339634" cy="131852"/>
                <a:chOff x="4606" y="575"/>
                <a:chExt cx="234" cy="91"/>
              </a:xfrm>
            </p:grpSpPr>
            <p:sp>
              <p:nvSpPr>
                <p:cNvPr id="432" name="Oval 12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433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4606" y="575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>
                      <a:latin typeface="Tahoma" panose="020B0604030504040204" pitchFamily="34" charset="0"/>
                    </a:rPr>
                    <a:t>MNA-02</a:t>
                  </a:r>
                </a:p>
              </p:txBody>
            </p:sp>
          </p:grpSp>
          <p:grpSp>
            <p:nvGrpSpPr>
              <p:cNvPr id="228" name="Group 14"/>
              <p:cNvGrpSpPr>
                <a:grpSpLocks/>
              </p:cNvGrpSpPr>
              <p:nvPr/>
            </p:nvGrpSpPr>
            <p:grpSpPr bwMode="auto">
              <a:xfrm>
                <a:off x="6347823" y="1496178"/>
                <a:ext cx="339634" cy="131852"/>
                <a:chOff x="4606" y="575"/>
                <a:chExt cx="234" cy="91"/>
              </a:xfrm>
            </p:grpSpPr>
            <p:sp>
              <p:nvSpPr>
                <p:cNvPr id="430" name="Oval 15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431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4606" y="575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>
                      <a:latin typeface="Tahoma" panose="020B0604030504040204" pitchFamily="34" charset="0"/>
                    </a:rPr>
                    <a:t>MNA-03</a:t>
                  </a:r>
                </a:p>
              </p:txBody>
            </p:sp>
          </p:grpSp>
          <p:grpSp>
            <p:nvGrpSpPr>
              <p:cNvPr id="229" name="Group 17"/>
              <p:cNvGrpSpPr>
                <a:grpSpLocks/>
              </p:cNvGrpSpPr>
              <p:nvPr/>
            </p:nvGrpSpPr>
            <p:grpSpPr bwMode="auto">
              <a:xfrm>
                <a:off x="5793377" y="1643969"/>
                <a:ext cx="339634" cy="131852"/>
                <a:chOff x="4606" y="575"/>
                <a:chExt cx="234" cy="91"/>
              </a:xfrm>
            </p:grpSpPr>
            <p:sp>
              <p:nvSpPr>
                <p:cNvPr id="428" name="Oval 18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429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4606" y="575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>
                      <a:latin typeface="Tahoma" panose="020B0604030504040204" pitchFamily="34" charset="0"/>
                    </a:rPr>
                    <a:t>MNA-04</a:t>
                  </a:r>
                </a:p>
              </p:txBody>
            </p:sp>
          </p:grpSp>
          <p:grpSp>
            <p:nvGrpSpPr>
              <p:cNvPr id="230" name="Group 20"/>
              <p:cNvGrpSpPr>
                <a:grpSpLocks/>
              </p:cNvGrpSpPr>
              <p:nvPr/>
            </p:nvGrpSpPr>
            <p:grpSpPr bwMode="auto">
              <a:xfrm>
                <a:off x="5851434" y="1765679"/>
                <a:ext cx="339634" cy="131852"/>
                <a:chOff x="4606" y="575"/>
                <a:chExt cx="234" cy="91"/>
              </a:xfrm>
            </p:grpSpPr>
            <p:sp>
              <p:nvSpPr>
                <p:cNvPr id="426" name="Oval 21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427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4606" y="575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>
                      <a:latin typeface="Tahoma" panose="020B0604030504040204" pitchFamily="34" charset="0"/>
                    </a:rPr>
                    <a:t>MNA-05</a:t>
                  </a:r>
                </a:p>
              </p:txBody>
            </p:sp>
          </p:grpSp>
          <p:grpSp>
            <p:nvGrpSpPr>
              <p:cNvPr id="231" name="Group 23"/>
              <p:cNvGrpSpPr>
                <a:grpSpLocks/>
              </p:cNvGrpSpPr>
              <p:nvPr/>
            </p:nvGrpSpPr>
            <p:grpSpPr bwMode="auto">
              <a:xfrm>
                <a:off x="5712097" y="1977223"/>
                <a:ext cx="339634" cy="131852"/>
                <a:chOff x="4606" y="575"/>
                <a:chExt cx="234" cy="91"/>
              </a:xfrm>
            </p:grpSpPr>
            <p:sp>
              <p:nvSpPr>
                <p:cNvPr id="424" name="Oval 24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425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4606" y="575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>
                      <a:latin typeface="Tahoma" panose="020B0604030504040204" pitchFamily="34" charset="0"/>
                    </a:rPr>
                    <a:t>MNA-06</a:t>
                  </a:r>
                </a:p>
              </p:txBody>
            </p:sp>
          </p:grpSp>
          <p:grpSp>
            <p:nvGrpSpPr>
              <p:cNvPr id="232" name="Group 26"/>
              <p:cNvGrpSpPr>
                <a:grpSpLocks/>
              </p:cNvGrpSpPr>
              <p:nvPr/>
            </p:nvGrpSpPr>
            <p:grpSpPr bwMode="auto">
              <a:xfrm>
                <a:off x="5459549" y="1994610"/>
                <a:ext cx="339634" cy="131852"/>
                <a:chOff x="4606" y="575"/>
                <a:chExt cx="234" cy="91"/>
              </a:xfrm>
            </p:grpSpPr>
            <p:sp>
              <p:nvSpPr>
                <p:cNvPr id="422" name="Oval 27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423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4606" y="575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>
                      <a:latin typeface="Tahoma" panose="020B0604030504040204" pitchFamily="34" charset="0"/>
                    </a:rPr>
                    <a:t>MNA-07</a:t>
                  </a:r>
                </a:p>
              </p:txBody>
            </p:sp>
          </p:grpSp>
          <p:grpSp>
            <p:nvGrpSpPr>
              <p:cNvPr id="233" name="Group 29"/>
              <p:cNvGrpSpPr>
                <a:grpSpLocks/>
              </p:cNvGrpSpPr>
              <p:nvPr/>
            </p:nvGrpSpPr>
            <p:grpSpPr bwMode="auto">
              <a:xfrm>
                <a:off x="5285377" y="1870002"/>
                <a:ext cx="339634" cy="131852"/>
                <a:chOff x="4606" y="575"/>
                <a:chExt cx="234" cy="91"/>
              </a:xfrm>
            </p:grpSpPr>
            <p:sp>
              <p:nvSpPr>
                <p:cNvPr id="420" name="Oval 30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421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4606" y="575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>
                      <a:latin typeface="Tahoma" panose="020B0604030504040204" pitchFamily="34" charset="0"/>
                    </a:rPr>
                    <a:t>MNA-08</a:t>
                  </a:r>
                </a:p>
              </p:txBody>
            </p:sp>
          </p:grpSp>
          <p:grpSp>
            <p:nvGrpSpPr>
              <p:cNvPr id="234" name="Group 32"/>
              <p:cNvGrpSpPr>
                <a:grpSpLocks/>
              </p:cNvGrpSpPr>
              <p:nvPr/>
            </p:nvGrpSpPr>
            <p:grpSpPr bwMode="auto">
              <a:xfrm>
                <a:off x="4957354" y="2469858"/>
                <a:ext cx="339634" cy="131852"/>
                <a:chOff x="4606" y="575"/>
                <a:chExt cx="234" cy="91"/>
              </a:xfrm>
            </p:grpSpPr>
            <p:sp>
              <p:nvSpPr>
                <p:cNvPr id="418" name="Oval 33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419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4606" y="575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>
                      <a:latin typeface="Tahoma" panose="020B0604030504040204" pitchFamily="34" charset="0"/>
                    </a:rPr>
                    <a:t>MNA-09</a:t>
                  </a:r>
                </a:p>
              </p:txBody>
            </p:sp>
          </p:grpSp>
          <p:grpSp>
            <p:nvGrpSpPr>
              <p:cNvPr id="235" name="Group 35"/>
              <p:cNvGrpSpPr>
                <a:grpSpLocks/>
              </p:cNvGrpSpPr>
              <p:nvPr/>
            </p:nvGrpSpPr>
            <p:grpSpPr bwMode="auto">
              <a:xfrm>
                <a:off x="4754154" y="2994371"/>
                <a:ext cx="339634" cy="131852"/>
                <a:chOff x="4606" y="575"/>
                <a:chExt cx="234" cy="91"/>
              </a:xfrm>
            </p:grpSpPr>
            <p:sp>
              <p:nvSpPr>
                <p:cNvPr id="416" name="Oval 36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417" name="Text Box 37"/>
                <p:cNvSpPr txBox="1">
                  <a:spLocks noChangeArrowheads="1"/>
                </p:cNvSpPr>
                <p:nvPr/>
              </p:nvSpPr>
              <p:spPr bwMode="auto">
                <a:xfrm>
                  <a:off x="4606" y="575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>
                      <a:latin typeface="Tahoma" panose="020B0604030504040204" pitchFamily="34" charset="0"/>
                    </a:rPr>
                    <a:t>MNA-10</a:t>
                  </a:r>
                </a:p>
              </p:txBody>
            </p:sp>
          </p:grpSp>
          <p:grpSp>
            <p:nvGrpSpPr>
              <p:cNvPr id="236" name="Group 38"/>
              <p:cNvGrpSpPr>
                <a:grpSpLocks/>
              </p:cNvGrpSpPr>
              <p:nvPr/>
            </p:nvGrpSpPr>
            <p:grpSpPr bwMode="auto">
              <a:xfrm>
                <a:off x="4034246" y="3220403"/>
                <a:ext cx="339634" cy="131852"/>
                <a:chOff x="4606" y="575"/>
                <a:chExt cx="234" cy="91"/>
              </a:xfrm>
            </p:grpSpPr>
            <p:sp>
              <p:nvSpPr>
                <p:cNvPr id="414" name="Oval 39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415" name="Text Box 40"/>
                <p:cNvSpPr txBox="1">
                  <a:spLocks noChangeArrowheads="1"/>
                </p:cNvSpPr>
                <p:nvPr/>
              </p:nvSpPr>
              <p:spPr bwMode="auto">
                <a:xfrm>
                  <a:off x="4606" y="575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>
                      <a:latin typeface="Tahoma" panose="020B0604030504040204" pitchFamily="34" charset="0"/>
                    </a:rPr>
                    <a:t>MNA-11</a:t>
                  </a:r>
                </a:p>
              </p:txBody>
            </p:sp>
          </p:grpSp>
          <p:grpSp>
            <p:nvGrpSpPr>
              <p:cNvPr id="237" name="Group 41"/>
              <p:cNvGrpSpPr>
                <a:grpSpLocks/>
              </p:cNvGrpSpPr>
              <p:nvPr/>
            </p:nvGrpSpPr>
            <p:grpSpPr bwMode="auto">
              <a:xfrm>
                <a:off x="3482703" y="3411662"/>
                <a:ext cx="339634" cy="131852"/>
                <a:chOff x="4606" y="575"/>
                <a:chExt cx="234" cy="91"/>
              </a:xfrm>
            </p:grpSpPr>
            <p:sp>
              <p:nvSpPr>
                <p:cNvPr id="412" name="Oval 42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413" name="Text Box 43"/>
                <p:cNvSpPr txBox="1">
                  <a:spLocks noChangeArrowheads="1"/>
                </p:cNvSpPr>
                <p:nvPr/>
              </p:nvSpPr>
              <p:spPr bwMode="auto">
                <a:xfrm>
                  <a:off x="4606" y="575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>
                      <a:latin typeface="Tahoma" panose="020B0604030504040204" pitchFamily="34" charset="0"/>
                    </a:rPr>
                    <a:t>MNA-12</a:t>
                  </a:r>
                </a:p>
              </p:txBody>
            </p:sp>
          </p:grpSp>
          <p:grpSp>
            <p:nvGrpSpPr>
              <p:cNvPr id="238" name="Group 44"/>
              <p:cNvGrpSpPr>
                <a:grpSpLocks/>
              </p:cNvGrpSpPr>
              <p:nvPr/>
            </p:nvGrpSpPr>
            <p:grpSpPr bwMode="auto">
              <a:xfrm>
                <a:off x="3906520" y="3501496"/>
                <a:ext cx="339634" cy="131852"/>
                <a:chOff x="4606" y="575"/>
                <a:chExt cx="234" cy="91"/>
              </a:xfrm>
            </p:grpSpPr>
            <p:sp>
              <p:nvSpPr>
                <p:cNvPr id="410" name="Oval 45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411" name="Text Box 46"/>
                <p:cNvSpPr txBox="1">
                  <a:spLocks noChangeArrowheads="1"/>
                </p:cNvSpPr>
                <p:nvPr/>
              </p:nvSpPr>
              <p:spPr bwMode="auto">
                <a:xfrm>
                  <a:off x="4606" y="575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>
                      <a:latin typeface="Tahoma" panose="020B0604030504040204" pitchFamily="34" charset="0"/>
                    </a:rPr>
                    <a:t>MNA-13</a:t>
                  </a:r>
                </a:p>
              </p:txBody>
            </p:sp>
          </p:grpSp>
          <p:grpSp>
            <p:nvGrpSpPr>
              <p:cNvPr id="239" name="Group 47"/>
              <p:cNvGrpSpPr>
                <a:grpSpLocks/>
              </p:cNvGrpSpPr>
              <p:nvPr/>
            </p:nvGrpSpPr>
            <p:grpSpPr bwMode="auto">
              <a:xfrm>
                <a:off x="3511731" y="3779690"/>
                <a:ext cx="339634" cy="131852"/>
                <a:chOff x="4606" y="575"/>
                <a:chExt cx="234" cy="91"/>
              </a:xfrm>
            </p:grpSpPr>
            <p:sp>
              <p:nvSpPr>
                <p:cNvPr id="408" name="Oval 48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409" name="Text Box 49"/>
                <p:cNvSpPr txBox="1">
                  <a:spLocks noChangeArrowheads="1"/>
                </p:cNvSpPr>
                <p:nvPr/>
              </p:nvSpPr>
              <p:spPr bwMode="auto">
                <a:xfrm>
                  <a:off x="4606" y="575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>
                      <a:latin typeface="Tahoma" panose="020B0604030504040204" pitchFamily="34" charset="0"/>
                    </a:rPr>
                    <a:t>MNA-14</a:t>
                  </a:r>
                </a:p>
              </p:txBody>
            </p:sp>
          </p:grpSp>
          <p:grpSp>
            <p:nvGrpSpPr>
              <p:cNvPr id="240" name="Group 50"/>
              <p:cNvGrpSpPr>
                <a:grpSpLocks/>
              </p:cNvGrpSpPr>
              <p:nvPr/>
            </p:nvGrpSpPr>
            <p:grpSpPr bwMode="auto">
              <a:xfrm>
                <a:off x="3413034" y="3976744"/>
                <a:ext cx="339634" cy="131852"/>
                <a:chOff x="4606" y="575"/>
                <a:chExt cx="234" cy="91"/>
              </a:xfrm>
            </p:grpSpPr>
            <p:sp>
              <p:nvSpPr>
                <p:cNvPr id="406" name="Oval 51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407" name="Text Box 52"/>
                <p:cNvSpPr txBox="1">
                  <a:spLocks noChangeArrowheads="1"/>
                </p:cNvSpPr>
                <p:nvPr/>
              </p:nvSpPr>
              <p:spPr bwMode="auto">
                <a:xfrm>
                  <a:off x="4606" y="575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>
                      <a:latin typeface="Tahoma" panose="020B0604030504040204" pitchFamily="34" charset="0"/>
                    </a:rPr>
                    <a:t>MNA-15</a:t>
                  </a:r>
                </a:p>
              </p:txBody>
            </p:sp>
          </p:grpSp>
          <p:grpSp>
            <p:nvGrpSpPr>
              <p:cNvPr id="241" name="Group 53"/>
              <p:cNvGrpSpPr>
                <a:grpSpLocks/>
              </p:cNvGrpSpPr>
              <p:nvPr/>
            </p:nvGrpSpPr>
            <p:grpSpPr bwMode="auto">
              <a:xfrm>
                <a:off x="2948577" y="3617410"/>
                <a:ext cx="339634" cy="131852"/>
                <a:chOff x="4606" y="575"/>
                <a:chExt cx="234" cy="91"/>
              </a:xfrm>
            </p:grpSpPr>
            <p:sp>
              <p:nvSpPr>
                <p:cNvPr id="404" name="Oval 54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405" name="Text Box 55"/>
                <p:cNvSpPr txBox="1">
                  <a:spLocks noChangeArrowheads="1"/>
                </p:cNvSpPr>
                <p:nvPr/>
              </p:nvSpPr>
              <p:spPr bwMode="auto">
                <a:xfrm>
                  <a:off x="4606" y="575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>
                      <a:latin typeface="Tahoma" panose="020B0604030504040204" pitchFamily="34" charset="0"/>
                    </a:rPr>
                    <a:t>MNA-16</a:t>
                  </a:r>
                </a:p>
              </p:txBody>
            </p:sp>
          </p:grpSp>
          <p:grpSp>
            <p:nvGrpSpPr>
              <p:cNvPr id="242" name="Group 56"/>
              <p:cNvGrpSpPr>
                <a:grpSpLocks/>
              </p:cNvGrpSpPr>
              <p:nvPr/>
            </p:nvGrpSpPr>
            <p:grpSpPr bwMode="auto">
              <a:xfrm>
                <a:off x="6188166" y="2116320"/>
                <a:ext cx="339634" cy="131852"/>
                <a:chOff x="4606" y="575"/>
                <a:chExt cx="234" cy="91"/>
              </a:xfrm>
            </p:grpSpPr>
            <p:sp>
              <p:nvSpPr>
                <p:cNvPr id="402" name="Oval 57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403" name="Text Box 58"/>
                <p:cNvSpPr txBox="1">
                  <a:spLocks noChangeArrowheads="1"/>
                </p:cNvSpPr>
                <p:nvPr/>
              </p:nvSpPr>
              <p:spPr bwMode="auto">
                <a:xfrm>
                  <a:off x="4606" y="575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>
                      <a:latin typeface="Tahoma" panose="020B0604030504040204" pitchFamily="34" charset="0"/>
                    </a:rPr>
                    <a:t>MNA-17</a:t>
                  </a:r>
                </a:p>
              </p:txBody>
            </p:sp>
          </p:grpSp>
          <p:grpSp>
            <p:nvGrpSpPr>
              <p:cNvPr id="243" name="Group 59"/>
              <p:cNvGrpSpPr>
                <a:grpSpLocks/>
              </p:cNvGrpSpPr>
              <p:nvPr/>
            </p:nvGrpSpPr>
            <p:grpSpPr bwMode="auto">
              <a:xfrm>
                <a:off x="5825309" y="2440880"/>
                <a:ext cx="339634" cy="131852"/>
                <a:chOff x="4606" y="575"/>
                <a:chExt cx="234" cy="91"/>
              </a:xfrm>
            </p:grpSpPr>
            <p:sp>
              <p:nvSpPr>
                <p:cNvPr id="400" name="Oval 60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401" name="Text Box 61"/>
                <p:cNvSpPr txBox="1">
                  <a:spLocks noChangeArrowheads="1"/>
                </p:cNvSpPr>
                <p:nvPr/>
              </p:nvSpPr>
              <p:spPr bwMode="auto">
                <a:xfrm>
                  <a:off x="4606" y="575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>
                      <a:latin typeface="Tahoma" panose="020B0604030504040204" pitchFamily="34" charset="0"/>
                    </a:rPr>
                    <a:t>MNA-18</a:t>
                  </a:r>
                </a:p>
              </p:txBody>
            </p:sp>
          </p:grpSp>
          <p:grpSp>
            <p:nvGrpSpPr>
              <p:cNvPr id="244" name="Group 62"/>
              <p:cNvGrpSpPr>
                <a:grpSpLocks/>
              </p:cNvGrpSpPr>
              <p:nvPr/>
            </p:nvGrpSpPr>
            <p:grpSpPr bwMode="auto">
              <a:xfrm>
                <a:off x="5697583" y="2368433"/>
                <a:ext cx="339634" cy="131852"/>
                <a:chOff x="4606" y="575"/>
                <a:chExt cx="234" cy="91"/>
              </a:xfrm>
            </p:grpSpPr>
            <p:sp>
              <p:nvSpPr>
                <p:cNvPr id="398" name="Oval 63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99" name="Text Box 64"/>
                <p:cNvSpPr txBox="1">
                  <a:spLocks noChangeArrowheads="1"/>
                </p:cNvSpPr>
                <p:nvPr/>
              </p:nvSpPr>
              <p:spPr bwMode="auto">
                <a:xfrm>
                  <a:off x="4606" y="575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>
                      <a:latin typeface="Tahoma" panose="020B0604030504040204" pitchFamily="34" charset="0"/>
                    </a:rPr>
                    <a:t>MNA-19</a:t>
                  </a:r>
                </a:p>
              </p:txBody>
            </p:sp>
          </p:grpSp>
          <p:grpSp>
            <p:nvGrpSpPr>
              <p:cNvPr id="245" name="Group 65"/>
              <p:cNvGrpSpPr>
                <a:grpSpLocks/>
              </p:cNvGrpSpPr>
              <p:nvPr/>
            </p:nvGrpSpPr>
            <p:grpSpPr bwMode="auto">
              <a:xfrm>
                <a:off x="5561149" y="2298885"/>
                <a:ext cx="339634" cy="131852"/>
                <a:chOff x="4606" y="575"/>
                <a:chExt cx="234" cy="91"/>
              </a:xfrm>
            </p:grpSpPr>
            <p:sp>
              <p:nvSpPr>
                <p:cNvPr id="396" name="Oval 66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97" name="Text Box 67"/>
                <p:cNvSpPr txBox="1">
                  <a:spLocks noChangeArrowheads="1"/>
                </p:cNvSpPr>
                <p:nvPr/>
              </p:nvSpPr>
              <p:spPr bwMode="auto">
                <a:xfrm>
                  <a:off x="4606" y="575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>
                      <a:latin typeface="Tahoma" panose="020B0604030504040204" pitchFamily="34" charset="0"/>
                    </a:rPr>
                    <a:t>MNA-20</a:t>
                  </a:r>
                </a:p>
              </p:txBody>
            </p:sp>
          </p:grpSp>
          <p:grpSp>
            <p:nvGrpSpPr>
              <p:cNvPr id="246" name="Group 68"/>
              <p:cNvGrpSpPr>
                <a:grpSpLocks/>
              </p:cNvGrpSpPr>
              <p:nvPr/>
            </p:nvGrpSpPr>
            <p:grpSpPr bwMode="auto">
              <a:xfrm>
                <a:off x="5723709" y="2710381"/>
                <a:ext cx="339634" cy="131852"/>
                <a:chOff x="4606" y="575"/>
                <a:chExt cx="234" cy="91"/>
              </a:xfrm>
            </p:grpSpPr>
            <p:sp>
              <p:nvSpPr>
                <p:cNvPr id="394" name="Oval 69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95" name="Text Box 70"/>
                <p:cNvSpPr txBox="1">
                  <a:spLocks noChangeArrowheads="1"/>
                </p:cNvSpPr>
                <p:nvPr/>
              </p:nvSpPr>
              <p:spPr bwMode="auto">
                <a:xfrm>
                  <a:off x="4606" y="575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>
                      <a:latin typeface="Tahoma" panose="020B0604030504040204" pitchFamily="34" charset="0"/>
                    </a:rPr>
                    <a:t>MNA-21</a:t>
                  </a:r>
                </a:p>
              </p:txBody>
            </p:sp>
          </p:grpSp>
          <p:grpSp>
            <p:nvGrpSpPr>
              <p:cNvPr id="247" name="Group 71"/>
              <p:cNvGrpSpPr>
                <a:grpSpLocks/>
              </p:cNvGrpSpPr>
              <p:nvPr/>
            </p:nvGrpSpPr>
            <p:grpSpPr bwMode="auto">
              <a:xfrm>
                <a:off x="5645331" y="2916128"/>
                <a:ext cx="339634" cy="131852"/>
                <a:chOff x="4606" y="575"/>
                <a:chExt cx="234" cy="91"/>
              </a:xfrm>
            </p:grpSpPr>
            <p:sp>
              <p:nvSpPr>
                <p:cNvPr id="392" name="Oval 72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93" name="Text Box 73"/>
                <p:cNvSpPr txBox="1">
                  <a:spLocks noChangeArrowheads="1"/>
                </p:cNvSpPr>
                <p:nvPr/>
              </p:nvSpPr>
              <p:spPr bwMode="auto">
                <a:xfrm>
                  <a:off x="4606" y="575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>
                      <a:latin typeface="Tahoma" panose="020B0604030504040204" pitchFamily="34" charset="0"/>
                    </a:rPr>
                    <a:t>MNA-22</a:t>
                  </a:r>
                </a:p>
              </p:txBody>
            </p:sp>
          </p:grpSp>
          <p:grpSp>
            <p:nvGrpSpPr>
              <p:cNvPr id="248" name="Group 74"/>
              <p:cNvGrpSpPr>
                <a:grpSpLocks/>
              </p:cNvGrpSpPr>
              <p:nvPr/>
            </p:nvGrpSpPr>
            <p:grpSpPr bwMode="auto">
              <a:xfrm>
                <a:off x="5343434" y="3078408"/>
                <a:ext cx="339634" cy="131852"/>
                <a:chOff x="4606" y="575"/>
                <a:chExt cx="234" cy="91"/>
              </a:xfrm>
            </p:grpSpPr>
            <p:sp>
              <p:nvSpPr>
                <p:cNvPr id="390" name="Oval 75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91" name="Text Box 76"/>
                <p:cNvSpPr txBox="1">
                  <a:spLocks noChangeArrowheads="1"/>
                </p:cNvSpPr>
                <p:nvPr/>
              </p:nvSpPr>
              <p:spPr bwMode="auto">
                <a:xfrm>
                  <a:off x="4606" y="575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>
                      <a:latin typeface="Tahoma" panose="020B0604030504040204" pitchFamily="34" charset="0"/>
                    </a:rPr>
                    <a:t>MNA-23</a:t>
                  </a:r>
                </a:p>
              </p:txBody>
            </p:sp>
          </p:grpSp>
          <p:grpSp>
            <p:nvGrpSpPr>
              <p:cNvPr id="249" name="Group 77"/>
              <p:cNvGrpSpPr>
                <a:grpSpLocks/>
              </p:cNvGrpSpPr>
              <p:nvPr/>
            </p:nvGrpSpPr>
            <p:grpSpPr bwMode="auto">
              <a:xfrm>
                <a:off x="5027023" y="3127672"/>
                <a:ext cx="339634" cy="131852"/>
                <a:chOff x="4606" y="575"/>
                <a:chExt cx="234" cy="91"/>
              </a:xfrm>
            </p:grpSpPr>
            <p:sp>
              <p:nvSpPr>
                <p:cNvPr id="388" name="Oval 78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89" name="Text Box 79"/>
                <p:cNvSpPr txBox="1">
                  <a:spLocks noChangeArrowheads="1"/>
                </p:cNvSpPr>
                <p:nvPr/>
              </p:nvSpPr>
              <p:spPr bwMode="auto">
                <a:xfrm>
                  <a:off x="4606" y="575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>
                      <a:latin typeface="Tahoma" panose="020B0604030504040204" pitchFamily="34" charset="0"/>
                    </a:rPr>
                    <a:t>MNA-24</a:t>
                  </a:r>
                </a:p>
              </p:txBody>
            </p:sp>
          </p:grpSp>
          <p:grpSp>
            <p:nvGrpSpPr>
              <p:cNvPr id="250" name="Group 80"/>
              <p:cNvGrpSpPr>
                <a:grpSpLocks/>
              </p:cNvGrpSpPr>
              <p:nvPr/>
            </p:nvGrpSpPr>
            <p:grpSpPr bwMode="auto">
              <a:xfrm>
                <a:off x="4562566" y="3553657"/>
                <a:ext cx="339634" cy="131852"/>
                <a:chOff x="4606" y="575"/>
                <a:chExt cx="234" cy="91"/>
              </a:xfrm>
            </p:grpSpPr>
            <p:sp>
              <p:nvSpPr>
                <p:cNvPr id="386" name="Oval 81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87" name="Text Box 82"/>
                <p:cNvSpPr txBox="1">
                  <a:spLocks noChangeArrowheads="1"/>
                </p:cNvSpPr>
                <p:nvPr/>
              </p:nvSpPr>
              <p:spPr bwMode="auto">
                <a:xfrm>
                  <a:off x="4606" y="575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>
                      <a:latin typeface="Tahoma" panose="020B0604030504040204" pitchFamily="34" charset="0"/>
                    </a:rPr>
                    <a:t>MNA-25</a:t>
                  </a:r>
                </a:p>
              </p:txBody>
            </p:sp>
          </p:grpSp>
          <p:grpSp>
            <p:nvGrpSpPr>
              <p:cNvPr id="251" name="Group 83"/>
              <p:cNvGrpSpPr>
                <a:grpSpLocks/>
              </p:cNvGrpSpPr>
              <p:nvPr/>
            </p:nvGrpSpPr>
            <p:grpSpPr bwMode="auto">
              <a:xfrm>
                <a:off x="4487091" y="3379786"/>
                <a:ext cx="339634" cy="131852"/>
                <a:chOff x="4606" y="575"/>
                <a:chExt cx="234" cy="91"/>
              </a:xfrm>
            </p:grpSpPr>
            <p:sp>
              <p:nvSpPr>
                <p:cNvPr id="384" name="Oval 84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85" name="Text Box 85"/>
                <p:cNvSpPr txBox="1">
                  <a:spLocks noChangeArrowheads="1"/>
                </p:cNvSpPr>
                <p:nvPr/>
              </p:nvSpPr>
              <p:spPr bwMode="auto">
                <a:xfrm>
                  <a:off x="4606" y="575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>
                      <a:latin typeface="Tahoma" panose="020B0604030504040204" pitchFamily="34" charset="0"/>
                    </a:rPr>
                    <a:t>MNA-26</a:t>
                  </a:r>
                </a:p>
              </p:txBody>
            </p:sp>
          </p:grpSp>
          <p:grpSp>
            <p:nvGrpSpPr>
              <p:cNvPr id="252" name="Group 86"/>
              <p:cNvGrpSpPr>
                <a:grpSpLocks/>
              </p:cNvGrpSpPr>
              <p:nvPr/>
            </p:nvGrpSpPr>
            <p:grpSpPr bwMode="auto">
              <a:xfrm>
                <a:off x="4234543" y="3753609"/>
                <a:ext cx="339634" cy="131852"/>
                <a:chOff x="4606" y="575"/>
                <a:chExt cx="234" cy="91"/>
              </a:xfrm>
            </p:grpSpPr>
            <p:sp>
              <p:nvSpPr>
                <p:cNvPr id="382" name="Oval 87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83" name="Text Box 88"/>
                <p:cNvSpPr txBox="1">
                  <a:spLocks noChangeArrowheads="1"/>
                </p:cNvSpPr>
                <p:nvPr/>
              </p:nvSpPr>
              <p:spPr bwMode="auto">
                <a:xfrm>
                  <a:off x="4606" y="575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>
                      <a:latin typeface="Tahoma" panose="020B0604030504040204" pitchFamily="34" charset="0"/>
                    </a:rPr>
                    <a:t>MNA-27</a:t>
                  </a:r>
                </a:p>
              </p:txBody>
            </p:sp>
          </p:grpSp>
          <p:grpSp>
            <p:nvGrpSpPr>
              <p:cNvPr id="253" name="Group 89"/>
              <p:cNvGrpSpPr>
                <a:grpSpLocks/>
              </p:cNvGrpSpPr>
              <p:nvPr/>
            </p:nvGrpSpPr>
            <p:grpSpPr bwMode="auto">
              <a:xfrm>
                <a:off x="3976189" y="4431708"/>
                <a:ext cx="339634" cy="131852"/>
                <a:chOff x="4606" y="575"/>
                <a:chExt cx="234" cy="91"/>
              </a:xfrm>
            </p:grpSpPr>
            <p:sp>
              <p:nvSpPr>
                <p:cNvPr id="380" name="Oval 90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81" name="Text Box 91"/>
                <p:cNvSpPr txBox="1">
                  <a:spLocks noChangeArrowheads="1"/>
                </p:cNvSpPr>
                <p:nvPr/>
              </p:nvSpPr>
              <p:spPr bwMode="auto">
                <a:xfrm>
                  <a:off x="4606" y="575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>
                      <a:latin typeface="Tahoma" panose="020B0604030504040204" pitchFamily="34" charset="0"/>
                    </a:rPr>
                    <a:t>MNA-28</a:t>
                  </a:r>
                </a:p>
              </p:txBody>
            </p:sp>
          </p:grpSp>
          <p:grpSp>
            <p:nvGrpSpPr>
              <p:cNvPr id="254" name="Group 92"/>
              <p:cNvGrpSpPr>
                <a:grpSpLocks/>
              </p:cNvGrpSpPr>
              <p:nvPr/>
            </p:nvGrpSpPr>
            <p:grpSpPr bwMode="auto">
              <a:xfrm>
                <a:off x="3266440" y="4502706"/>
                <a:ext cx="339634" cy="131852"/>
                <a:chOff x="4447" y="564"/>
                <a:chExt cx="234" cy="91"/>
              </a:xfrm>
            </p:grpSpPr>
            <p:sp>
              <p:nvSpPr>
                <p:cNvPr id="378" name="Oval 93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79" name="Text Box 94"/>
                <p:cNvSpPr txBox="1">
                  <a:spLocks noChangeArrowheads="1"/>
                </p:cNvSpPr>
                <p:nvPr/>
              </p:nvSpPr>
              <p:spPr bwMode="auto">
                <a:xfrm>
                  <a:off x="4447" y="564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>
                      <a:latin typeface="Tahoma" panose="020B0604030504040204" pitchFamily="34" charset="0"/>
                    </a:rPr>
                    <a:t>MNA-29</a:t>
                  </a:r>
                </a:p>
              </p:txBody>
            </p:sp>
          </p:grpSp>
          <p:grpSp>
            <p:nvGrpSpPr>
              <p:cNvPr id="255" name="Group 95"/>
              <p:cNvGrpSpPr>
                <a:grpSpLocks/>
              </p:cNvGrpSpPr>
              <p:nvPr/>
            </p:nvGrpSpPr>
            <p:grpSpPr bwMode="auto">
              <a:xfrm>
                <a:off x="3343366" y="4417217"/>
                <a:ext cx="339634" cy="131852"/>
                <a:chOff x="4448" y="549"/>
                <a:chExt cx="234" cy="91"/>
              </a:xfrm>
            </p:grpSpPr>
            <p:sp>
              <p:nvSpPr>
                <p:cNvPr id="376" name="Oval 96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77" name="Text Box 97"/>
                <p:cNvSpPr txBox="1">
                  <a:spLocks noChangeArrowheads="1"/>
                </p:cNvSpPr>
                <p:nvPr/>
              </p:nvSpPr>
              <p:spPr bwMode="auto">
                <a:xfrm>
                  <a:off x="4448" y="549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>
                      <a:latin typeface="Tahoma" panose="020B0604030504040204" pitchFamily="34" charset="0"/>
                    </a:rPr>
                    <a:t>MNA-30</a:t>
                  </a:r>
                </a:p>
              </p:txBody>
            </p:sp>
          </p:grpSp>
          <p:grpSp>
            <p:nvGrpSpPr>
              <p:cNvPr id="256" name="Group 98"/>
              <p:cNvGrpSpPr>
                <a:grpSpLocks/>
              </p:cNvGrpSpPr>
              <p:nvPr/>
            </p:nvGrpSpPr>
            <p:grpSpPr bwMode="auto">
              <a:xfrm>
                <a:off x="3584303" y="4918548"/>
                <a:ext cx="339634" cy="131852"/>
                <a:chOff x="4606" y="575"/>
                <a:chExt cx="234" cy="91"/>
              </a:xfrm>
            </p:grpSpPr>
            <p:sp>
              <p:nvSpPr>
                <p:cNvPr id="374" name="Oval 99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75" name="Text Box 100"/>
                <p:cNvSpPr txBox="1">
                  <a:spLocks noChangeArrowheads="1"/>
                </p:cNvSpPr>
                <p:nvPr/>
              </p:nvSpPr>
              <p:spPr bwMode="auto">
                <a:xfrm>
                  <a:off x="4606" y="575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>
                      <a:latin typeface="Tahoma" panose="020B0604030504040204" pitchFamily="34" charset="0"/>
                    </a:rPr>
                    <a:t>MNA-31</a:t>
                  </a:r>
                </a:p>
              </p:txBody>
            </p:sp>
          </p:grpSp>
          <p:grpSp>
            <p:nvGrpSpPr>
              <p:cNvPr id="257" name="Group 101"/>
              <p:cNvGrpSpPr>
                <a:grpSpLocks/>
              </p:cNvGrpSpPr>
              <p:nvPr/>
            </p:nvGrpSpPr>
            <p:grpSpPr bwMode="auto">
              <a:xfrm>
                <a:off x="3848463" y="5353226"/>
                <a:ext cx="339634" cy="131852"/>
                <a:chOff x="4606" y="575"/>
                <a:chExt cx="234" cy="91"/>
              </a:xfrm>
            </p:grpSpPr>
            <p:sp>
              <p:nvSpPr>
                <p:cNvPr id="372" name="Oval 102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73" name="Text Box 103"/>
                <p:cNvSpPr txBox="1">
                  <a:spLocks noChangeArrowheads="1"/>
                </p:cNvSpPr>
                <p:nvPr/>
              </p:nvSpPr>
              <p:spPr bwMode="auto">
                <a:xfrm>
                  <a:off x="4606" y="575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>
                      <a:latin typeface="Tahoma" panose="020B0604030504040204" pitchFamily="34" charset="0"/>
                    </a:rPr>
                    <a:t>MNA-32</a:t>
                  </a:r>
                </a:p>
              </p:txBody>
            </p:sp>
          </p:grpSp>
          <p:grpSp>
            <p:nvGrpSpPr>
              <p:cNvPr id="258" name="Group 104"/>
              <p:cNvGrpSpPr>
                <a:grpSpLocks/>
              </p:cNvGrpSpPr>
              <p:nvPr/>
            </p:nvGrpSpPr>
            <p:grpSpPr bwMode="auto">
              <a:xfrm>
                <a:off x="3413034" y="5341635"/>
                <a:ext cx="339634" cy="131852"/>
                <a:chOff x="4606" y="575"/>
                <a:chExt cx="234" cy="91"/>
              </a:xfrm>
            </p:grpSpPr>
            <p:sp>
              <p:nvSpPr>
                <p:cNvPr id="370" name="Oval 105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71" name="Text Box 106"/>
                <p:cNvSpPr txBox="1">
                  <a:spLocks noChangeArrowheads="1"/>
                </p:cNvSpPr>
                <p:nvPr/>
              </p:nvSpPr>
              <p:spPr bwMode="auto">
                <a:xfrm>
                  <a:off x="4606" y="575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>
                      <a:latin typeface="Tahoma" panose="020B0604030504040204" pitchFamily="34" charset="0"/>
                    </a:rPr>
                    <a:t>MNA-33</a:t>
                  </a:r>
                </a:p>
              </p:txBody>
            </p:sp>
          </p:grpSp>
          <p:grpSp>
            <p:nvGrpSpPr>
              <p:cNvPr id="259" name="Group 107"/>
              <p:cNvGrpSpPr>
                <a:grpSpLocks/>
              </p:cNvGrpSpPr>
              <p:nvPr/>
            </p:nvGrpSpPr>
            <p:grpSpPr bwMode="auto">
              <a:xfrm>
                <a:off x="3317240" y="4214368"/>
                <a:ext cx="339634" cy="131852"/>
                <a:chOff x="4606" y="575"/>
                <a:chExt cx="234" cy="91"/>
              </a:xfrm>
            </p:grpSpPr>
            <p:sp>
              <p:nvSpPr>
                <p:cNvPr id="368" name="Oval 108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69" name="Text Box 109"/>
                <p:cNvSpPr txBox="1">
                  <a:spLocks noChangeArrowheads="1"/>
                </p:cNvSpPr>
                <p:nvPr/>
              </p:nvSpPr>
              <p:spPr bwMode="auto">
                <a:xfrm>
                  <a:off x="4606" y="575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>
                      <a:latin typeface="Tahoma" panose="020B0604030504040204" pitchFamily="34" charset="0"/>
                    </a:rPr>
                    <a:t>MNA-34</a:t>
                  </a:r>
                </a:p>
              </p:txBody>
            </p:sp>
          </p:grpSp>
          <p:grpSp>
            <p:nvGrpSpPr>
              <p:cNvPr id="260" name="Group 110"/>
              <p:cNvGrpSpPr>
                <a:grpSpLocks/>
              </p:cNvGrpSpPr>
              <p:nvPr/>
            </p:nvGrpSpPr>
            <p:grpSpPr bwMode="auto">
              <a:xfrm>
                <a:off x="3012440" y="4295508"/>
                <a:ext cx="339634" cy="131852"/>
                <a:chOff x="4606" y="575"/>
                <a:chExt cx="234" cy="91"/>
              </a:xfrm>
            </p:grpSpPr>
            <p:sp>
              <p:nvSpPr>
                <p:cNvPr id="366" name="Oval 111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67" name="Text Box 112"/>
                <p:cNvSpPr txBox="1">
                  <a:spLocks noChangeArrowheads="1"/>
                </p:cNvSpPr>
                <p:nvPr/>
              </p:nvSpPr>
              <p:spPr bwMode="auto">
                <a:xfrm>
                  <a:off x="4606" y="575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>
                      <a:latin typeface="Tahoma" panose="020B0604030504040204" pitchFamily="34" charset="0"/>
                    </a:rPr>
                    <a:t>MNA-35</a:t>
                  </a:r>
                </a:p>
              </p:txBody>
            </p:sp>
          </p:grpSp>
          <p:grpSp>
            <p:nvGrpSpPr>
              <p:cNvPr id="261" name="Group 113"/>
              <p:cNvGrpSpPr>
                <a:grpSpLocks/>
              </p:cNvGrpSpPr>
              <p:nvPr/>
            </p:nvGrpSpPr>
            <p:grpSpPr bwMode="auto">
              <a:xfrm>
                <a:off x="2925354" y="4417218"/>
                <a:ext cx="339634" cy="131852"/>
                <a:chOff x="4606" y="575"/>
                <a:chExt cx="234" cy="91"/>
              </a:xfrm>
            </p:grpSpPr>
            <p:sp>
              <p:nvSpPr>
                <p:cNvPr id="364" name="Oval 114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65" name="Text Box 115"/>
                <p:cNvSpPr txBox="1">
                  <a:spLocks noChangeArrowheads="1"/>
                </p:cNvSpPr>
                <p:nvPr/>
              </p:nvSpPr>
              <p:spPr bwMode="auto">
                <a:xfrm>
                  <a:off x="4606" y="575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>
                      <a:latin typeface="Tahoma" panose="020B0604030504040204" pitchFamily="34" charset="0"/>
                    </a:rPr>
                    <a:t>MNA-36</a:t>
                  </a:r>
                </a:p>
              </p:txBody>
            </p:sp>
          </p:grpSp>
          <p:grpSp>
            <p:nvGrpSpPr>
              <p:cNvPr id="262" name="Group 116"/>
              <p:cNvGrpSpPr>
                <a:grpSpLocks/>
              </p:cNvGrpSpPr>
              <p:nvPr/>
            </p:nvGrpSpPr>
            <p:grpSpPr bwMode="auto">
              <a:xfrm>
                <a:off x="2504440" y="4376648"/>
                <a:ext cx="339634" cy="131852"/>
                <a:chOff x="4606" y="575"/>
                <a:chExt cx="234" cy="91"/>
              </a:xfrm>
            </p:grpSpPr>
            <p:sp>
              <p:nvSpPr>
                <p:cNvPr id="362" name="Oval 117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63" name="Text Box 118"/>
                <p:cNvSpPr txBox="1">
                  <a:spLocks noChangeArrowheads="1"/>
                </p:cNvSpPr>
                <p:nvPr/>
              </p:nvSpPr>
              <p:spPr bwMode="auto">
                <a:xfrm>
                  <a:off x="4606" y="575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>
                      <a:latin typeface="Tahoma" panose="020B0604030504040204" pitchFamily="34" charset="0"/>
                    </a:rPr>
                    <a:t>MNA-37</a:t>
                  </a:r>
                </a:p>
              </p:txBody>
            </p:sp>
          </p:grpSp>
          <p:grpSp>
            <p:nvGrpSpPr>
              <p:cNvPr id="263" name="Group 119"/>
              <p:cNvGrpSpPr>
                <a:grpSpLocks/>
              </p:cNvGrpSpPr>
              <p:nvPr/>
            </p:nvGrpSpPr>
            <p:grpSpPr bwMode="auto">
              <a:xfrm>
                <a:off x="2365103" y="4298406"/>
                <a:ext cx="339634" cy="131852"/>
                <a:chOff x="4606" y="575"/>
                <a:chExt cx="234" cy="91"/>
              </a:xfrm>
            </p:grpSpPr>
            <p:sp>
              <p:nvSpPr>
                <p:cNvPr id="360" name="Oval 120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61" name="Text Box 121"/>
                <p:cNvSpPr txBox="1">
                  <a:spLocks noChangeArrowheads="1"/>
                </p:cNvSpPr>
                <p:nvPr/>
              </p:nvSpPr>
              <p:spPr bwMode="auto">
                <a:xfrm>
                  <a:off x="4606" y="575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>
                      <a:latin typeface="Tahoma" panose="020B0604030504040204" pitchFamily="34" charset="0"/>
                    </a:rPr>
                    <a:t>MNA-40</a:t>
                  </a:r>
                </a:p>
              </p:txBody>
            </p:sp>
          </p:grpSp>
          <p:grpSp>
            <p:nvGrpSpPr>
              <p:cNvPr id="264" name="Group 122"/>
              <p:cNvGrpSpPr>
                <a:grpSpLocks/>
              </p:cNvGrpSpPr>
              <p:nvPr/>
            </p:nvGrpSpPr>
            <p:grpSpPr bwMode="auto">
              <a:xfrm>
                <a:off x="2417354" y="4005723"/>
                <a:ext cx="339634" cy="131852"/>
                <a:chOff x="4606" y="575"/>
                <a:chExt cx="234" cy="91"/>
              </a:xfrm>
            </p:grpSpPr>
            <p:sp>
              <p:nvSpPr>
                <p:cNvPr id="358" name="Oval 123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59" name="Text Box 124"/>
                <p:cNvSpPr txBox="1">
                  <a:spLocks noChangeArrowheads="1"/>
                </p:cNvSpPr>
                <p:nvPr/>
              </p:nvSpPr>
              <p:spPr bwMode="auto">
                <a:xfrm>
                  <a:off x="4606" y="575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>
                      <a:latin typeface="Tahoma" panose="020B0604030504040204" pitchFamily="34" charset="0"/>
                    </a:rPr>
                    <a:t>MNA-38</a:t>
                  </a:r>
                </a:p>
              </p:txBody>
            </p:sp>
          </p:grpSp>
          <p:grpSp>
            <p:nvGrpSpPr>
              <p:cNvPr id="265" name="Group 125"/>
              <p:cNvGrpSpPr>
                <a:grpSpLocks/>
              </p:cNvGrpSpPr>
              <p:nvPr/>
            </p:nvGrpSpPr>
            <p:grpSpPr bwMode="auto">
              <a:xfrm>
                <a:off x="2208349" y="4443299"/>
                <a:ext cx="339634" cy="131852"/>
                <a:chOff x="4606" y="575"/>
                <a:chExt cx="234" cy="91"/>
              </a:xfrm>
            </p:grpSpPr>
            <p:sp>
              <p:nvSpPr>
                <p:cNvPr id="356" name="Oval 126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57" name="Text Box 127"/>
                <p:cNvSpPr txBox="1">
                  <a:spLocks noChangeArrowheads="1"/>
                </p:cNvSpPr>
                <p:nvPr/>
              </p:nvSpPr>
              <p:spPr bwMode="auto">
                <a:xfrm>
                  <a:off x="4606" y="575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>
                      <a:latin typeface="Tahoma" panose="020B0604030504040204" pitchFamily="34" charset="0"/>
                    </a:rPr>
                    <a:t>MNA-39</a:t>
                  </a:r>
                </a:p>
              </p:txBody>
            </p:sp>
          </p:grpSp>
          <p:grpSp>
            <p:nvGrpSpPr>
              <p:cNvPr id="266" name="Group 128"/>
              <p:cNvGrpSpPr>
                <a:grpSpLocks/>
              </p:cNvGrpSpPr>
              <p:nvPr/>
            </p:nvGrpSpPr>
            <p:grpSpPr bwMode="auto">
              <a:xfrm>
                <a:off x="6269446" y="1898981"/>
                <a:ext cx="339634" cy="131852"/>
                <a:chOff x="4606" y="575"/>
                <a:chExt cx="234" cy="91"/>
              </a:xfrm>
            </p:grpSpPr>
            <p:sp>
              <p:nvSpPr>
                <p:cNvPr id="354" name="Oval 129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55" name="Text Box 130"/>
                <p:cNvSpPr txBox="1">
                  <a:spLocks noChangeArrowheads="1"/>
                </p:cNvSpPr>
                <p:nvPr/>
              </p:nvSpPr>
              <p:spPr bwMode="auto">
                <a:xfrm>
                  <a:off x="4606" y="575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>
                      <a:latin typeface="Tahoma" panose="020B0604030504040204" pitchFamily="34" charset="0"/>
                    </a:rPr>
                    <a:t>MNA-41</a:t>
                  </a:r>
                </a:p>
              </p:txBody>
            </p:sp>
          </p:grpSp>
          <p:grpSp>
            <p:nvGrpSpPr>
              <p:cNvPr id="267" name="Group 147"/>
              <p:cNvGrpSpPr>
                <a:grpSpLocks/>
              </p:cNvGrpSpPr>
              <p:nvPr/>
            </p:nvGrpSpPr>
            <p:grpSpPr bwMode="auto">
              <a:xfrm>
                <a:off x="5813697" y="1701927"/>
                <a:ext cx="339634" cy="131852"/>
                <a:chOff x="4192" y="793"/>
                <a:chExt cx="234" cy="91"/>
              </a:xfrm>
            </p:grpSpPr>
            <p:sp>
              <p:nvSpPr>
                <p:cNvPr id="352" name="Oval 132"/>
                <p:cNvSpPr>
                  <a:spLocks noChangeArrowheads="1"/>
                </p:cNvSpPr>
                <p:nvPr/>
              </p:nvSpPr>
              <p:spPr bwMode="auto">
                <a:xfrm>
                  <a:off x="4366" y="828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53" name="Text Box 133"/>
                <p:cNvSpPr txBox="1">
                  <a:spLocks noChangeArrowheads="1"/>
                </p:cNvSpPr>
                <p:nvPr/>
              </p:nvSpPr>
              <p:spPr bwMode="auto">
                <a:xfrm>
                  <a:off x="4192" y="793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>
                      <a:latin typeface="Tahoma" panose="020B0604030504040204" pitchFamily="34" charset="0"/>
                    </a:rPr>
                    <a:t>MNA-42</a:t>
                  </a:r>
                </a:p>
              </p:txBody>
            </p:sp>
          </p:grpSp>
          <p:grpSp>
            <p:nvGrpSpPr>
              <p:cNvPr id="268" name="Group 134"/>
              <p:cNvGrpSpPr>
                <a:grpSpLocks/>
              </p:cNvGrpSpPr>
              <p:nvPr/>
            </p:nvGrpSpPr>
            <p:grpSpPr bwMode="auto">
              <a:xfrm>
                <a:off x="6193971" y="1791760"/>
                <a:ext cx="339634" cy="131852"/>
                <a:chOff x="4606" y="575"/>
                <a:chExt cx="234" cy="91"/>
              </a:xfrm>
            </p:grpSpPr>
            <p:sp>
              <p:nvSpPr>
                <p:cNvPr id="350" name="Oval 135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51" name="Text Box 136"/>
                <p:cNvSpPr txBox="1">
                  <a:spLocks noChangeArrowheads="1"/>
                </p:cNvSpPr>
                <p:nvPr/>
              </p:nvSpPr>
              <p:spPr bwMode="auto">
                <a:xfrm>
                  <a:off x="4606" y="575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>
                      <a:latin typeface="Tahoma" panose="020B0604030504040204" pitchFamily="34" charset="0"/>
                    </a:rPr>
                    <a:t>MNA-43</a:t>
                  </a:r>
                </a:p>
              </p:txBody>
            </p:sp>
          </p:grpSp>
          <p:grpSp>
            <p:nvGrpSpPr>
              <p:cNvPr id="269" name="Group 140"/>
              <p:cNvGrpSpPr>
                <a:grpSpLocks/>
              </p:cNvGrpSpPr>
              <p:nvPr/>
            </p:nvGrpSpPr>
            <p:grpSpPr bwMode="auto">
              <a:xfrm>
                <a:off x="6388463" y="1843921"/>
                <a:ext cx="339634" cy="131852"/>
                <a:chOff x="4606" y="575"/>
                <a:chExt cx="234" cy="91"/>
              </a:xfrm>
            </p:grpSpPr>
            <p:sp>
              <p:nvSpPr>
                <p:cNvPr id="348" name="Oval 141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49" name="Text Box 142"/>
                <p:cNvSpPr txBox="1">
                  <a:spLocks noChangeArrowheads="1"/>
                </p:cNvSpPr>
                <p:nvPr/>
              </p:nvSpPr>
              <p:spPr bwMode="auto">
                <a:xfrm>
                  <a:off x="4606" y="575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>
                      <a:latin typeface="Tahoma" panose="020B0604030504040204" pitchFamily="34" charset="0"/>
                    </a:rPr>
                    <a:t>MNA-45</a:t>
                  </a:r>
                </a:p>
              </p:txBody>
            </p:sp>
          </p:grpSp>
          <p:grpSp>
            <p:nvGrpSpPr>
              <p:cNvPr id="270" name="Group 146"/>
              <p:cNvGrpSpPr>
                <a:grpSpLocks/>
              </p:cNvGrpSpPr>
              <p:nvPr/>
            </p:nvGrpSpPr>
            <p:grpSpPr bwMode="auto">
              <a:xfrm>
                <a:off x="5871754" y="2067058"/>
                <a:ext cx="339634" cy="131852"/>
                <a:chOff x="4532" y="1253"/>
                <a:chExt cx="234" cy="91"/>
              </a:xfrm>
            </p:grpSpPr>
            <p:sp>
              <p:nvSpPr>
                <p:cNvPr id="346" name="Oval 144"/>
                <p:cNvSpPr>
                  <a:spLocks noChangeArrowheads="1"/>
                </p:cNvSpPr>
                <p:nvPr/>
              </p:nvSpPr>
              <p:spPr bwMode="auto">
                <a:xfrm>
                  <a:off x="4704" y="128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47" name="Text Box 145"/>
                <p:cNvSpPr txBox="1">
                  <a:spLocks noChangeArrowheads="1"/>
                </p:cNvSpPr>
                <p:nvPr/>
              </p:nvSpPr>
              <p:spPr bwMode="auto">
                <a:xfrm>
                  <a:off x="4532" y="1253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>
                      <a:latin typeface="Tahoma" panose="020B0604030504040204" pitchFamily="34" charset="0"/>
                    </a:rPr>
                    <a:t>MNA-46</a:t>
                  </a:r>
                </a:p>
              </p:txBody>
            </p:sp>
          </p:grpSp>
          <p:grpSp>
            <p:nvGrpSpPr>
              <p:cNvPr id="271" name="Group 148"/>
              <p:cNvGrpSpPr>
                <a:grpSpLocks/>
              </p:cNvGrpSpPr>
              <p:nvPr/>
            </p:nvGrpSpPr>
            <p:grpSpPr bwMode="auto">
              <a:xfrm>
                <a:off x="6109789" y="1687437"/>
                <a:ext cx="339634" cy="131852"/>
                <a:chOff x="4606" y="575"/>
                <a:chExt cx="234" cy="91"/>
              </a:xfrm>
            </p:grpSpPr>
            <p:sp>
              <p:nvSpPr>
                <p:cNvPr id="344" name="Oval 149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45" name="Text Box 150"/>
                <p:cNvSpPr txBox="1">
                  <a:spLocks noChangeArrowheads="1"/>
                </p:cNvSpPr>
                <p:nvPr/>
              </p:nvSpPr>
              <p:spPr bwMode="auto">
                <a:xfrm>
                  <a:off x="4606" y="575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>
                      <a:latin typeface="Tahoma" panose="020B0604030504040204" pitchFamily="34" charset="0"/>
                    </a:rPr>
                    <a:t>MNA-47</a:t>
                  </a:r>
                </a:p>
              </p:txBody>
            </p:sp>
          </p:grpSp>
          <p:grpSp>
            <p:nvGrpSpPr>
              <p:cNvPr id="272" name="Group 151"/>
              <p:cNvGrpSpPr>
                <a:grpSpLocks/>
              </p:cNvGrpSpPr>
              <p:nvPr/>
            </p:nvGrpSpPr>
            <p:grpSpPr bwMode="auto">
              <a:xfrm>
                <a:off x="6234611" y="1748292"/>
                <a:ext cx="339634" cy="131852"/>
                <a:chOff x="4606" y="575"/>
                <a:chExt cx="234" cy="91"/>
              </a:xfrm>
            </p:grpSpPr>
            <p:sp>
              <p:nvSpPr>
                <p:cNvPr id="342" name="Oval 152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43" name="Text Box 153"/>
                <p:cNvSpPr txBox="1">
                  <a:spLocks noChangeArrowheads="1"/>
                </p:cNvSpPr>
                <p:nvPr/>
              </p:nvSpPr>
              <p:spPr bwMode="auto">
                <a:xfrm>
                  <a:off x="4606" y="575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>
                      <a:latin typeface="Tahoma" panose="020B0604030504040204" pitchFamily="34" charset="0"/>
                    </a:rPr>
                    <a:t>MNA-48</a:t>
                  </a:r>
                </a:p>
              </p:txBody>
            </p:sp>
          </p:grpSp>
          <p:grpSp>
            <p:nvGrpSpPr>
              <p:cNvPr id="273" name="Group 154"/>
              <p:cNvGrpSpPr>
                <a:grpSpLocks/>
              </p:cNvGrpSpPr>
              <p:nvPr/>
            </p:nvGrpSpPr>
            <p:grpSpPr bwMode="auto">
              <a:xfrm>
                <a:off x="6307183" y="1884491"/>
                <a:ext cx="339634" cy="131852"/>
                <a:chOff x="4606" y="575"/>
                <a:chExt cx="234" cy="91"/>
              </a:xfrm>
            </p:grpSpPr>
            <p:sp>
              <p:nvSpPr>
                <p:cNvPr id="340" name="Oval 155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41" name="Text Box 156"/>
                <p:cNvSpPr txBox="1">
                  <a:spLocks noChangeArrowheads="1"/>
                </p:cNvSpPr>
                <p:nvPr/>
              </p:nvSpPr>
              <p:spPr bwMode="auto">
                <a:xfrm>
                  <a:off x="4606" y="575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>
                      <a:latin typeface="Tahoma" panose="020B0604030504040204" pitchFamily="34" charset="0"/>
                    </a:rPr>
                    <a:t>MNA-47</a:t>
                  </a:r>
                </a:p>
              </p:txBody>
            </p:sp>
          </p:grpSp>
          <p:grpSp>
            <p:nvGrpSpPr>
              <p:cNvPr id="274" name="Group 157"/>
              <p:cNvGrpSpPr>
                <a:grpSpLocks/>
              </p:cNvGrpSpPr>
              <p:nvPr/>
            </p:nvGrpSpPr>
            <p:grpSpPr bwMode="auto">
              <a:xfrm>
                <a:off x="5892074" y="1806250"/>
                <a:ext cx="339634" cy="131852"/>
                <a:chOff x="4192" y="793"/>
                <a:chExt cx="234" cy="91"/>
              </a:xfrm>
            </p:grpSpPr>
            <p:sp>
              <p:nvSpPr>
                <p:cNvPr id="338" name="Oval 158"/>
                <p:cNvSpPr>
                  <a:spLocks noChangeArrowheads="1"/>
                </p:cNvSpPr>
                <p:nvPr/>
              </p:nvSpPr>
              <p:spPr bwMode="auto">
                <a:xfrm>
                  <a:off x="4366" y="828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39" name="Text Box 159"/>
                <p:cNvSpPr txBox="1">
                  <a:spLocks noChangeArrowheads="1"/>
                </p:cNvSpPr>
                <p:nvPr/>
              </p:nvSpPr>
              <p:spPr bwMode="auto">
                <a:xfrm>
                  <a:off x="4192" y="793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>
                      <a:latin typeface="Tahoma" panose="020B0604030504040204" pitchFamily="34" charset="0"/>
                    </a:rPr>
                    <a:t>MNA-49</a:t>
                  </a:r>
                </a:p>
              </p:txBody>
            </p:sp>
          </p:grpSp>
          <p:grpSp>
            <p:nvGrpSpPr>
              <p:cNvPr id="275" name="Group 163"/>
              <p:cNvGrpSpPr>
                <a:grpSpLocks/>
              </p:cNvGrpSpPr>
              <p:nvPr/>
            </p:nvGrpSpPr>
            <p:grpSpPr bwMode="auto">
              <a:xfrm>
                <a:off x="6263640" y="1652661"/>
                <a:ext cx="339634" cy="146341"/>
                <a:chOff x="4502" y="759"/>
                <a:chExt cx="234" cy="101"/>
              </a:xfrm>
            </p:grpSpPr>
            <p:sp>
              <p:nvSpPr>
                <p:cNvPr id="336" name="Oval 161"/>
                <p:cNvSpPr>
                  <a:spLocks noChangeArrowheads="1"/>
                </p:cNvSpPr>
                <p:nvPr/>
              </p:nvSpPr>
              <p:spPr bwMode="auto">
                <a:xfrm>
                  <a:off x="4554" y="822"/>
                  <a:ext cx="40" cy="38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37" name="Text Box 162"/>
                <p:cNvSpPr txBox="1">
                  <a:spLocks noChangeArrowheads="1"/>
                </p:cNvSpPr>
                <p:nvPr/>
              </p:nvSpPr>
              <p:spPr bwMode="auto">
                <a:xfrm>
                  <a:off x="4502" y="759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>
                      <a:latin typeface="Tahoma" panose="020B0604030504040204" pitchFamily="34" charset="0"/>
                    </a:rPr>
                    <a:t>MNA-50</a:t>
                  </a:r>
                </a:p>
              </p:txBody>
            </p:sp>
          </p:grpSp>
          <p:grpSp>
            <p:nvGrpSpPr>
              <p:cNvPr id="276" name="Group 164"/>
              <p:cNvGrpSpPr>
                <a:grpSpLocks/>
              </p:cNvGrpSpPr>
              <p:nvPr/>
            </p:nvGrpSpPr>
            <p:grpSpPr bwMode="auto">
              <a:xfrm>
                <a:off x="6371046" y="1609195"/>
                <a:ext cx="397691" cy="131852"/>
                <a:chOff x="4606" y="575"/>
                <a:chExt cx="234" cy="91"/>
              </a:xfrm>
            </p:grpSpPr>
            <p:sp>
              <p:nvSpPr>
                <p:cNvPr id="334" name="Oval 165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35" name="Text Box 166"/>
                <p:cNvSpPr txBox="1">
                  <a:spLocks noChangeArrowheads="1"/>
                </p:cNvSpPr>
                <p:nvPr/>
              </p:nvSpPr>
              <p:spPr bwMode="auto">
                <a:xfrm>
                  <a:off x="4606" y="575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>
                      <a:latin typeface="Tahoma" panose="020B0604030504040204" pitchFamily="34" charset="0"/>
                    </a:rPr>
                    <a:t>MNA-51-52</a:t>
                  </a:r>
                </a:p>
              </p:txBody>
            </p:sp>
          </p:grpSp>
          <p:grpSp>
            <p:nvGrpSpPr>
              <p:cNvPr id="277" name="Group 53"/>
              <p:cNvGrpSpPr>
                <a:grpSpLocks/>
              </p:cNvGrpSpPr>
              <p:nvPr/>
            </p:nvGrpSpPr>
            <p:grpSpPr bwMode="auto">
              <a:xfrm>
                <a:off x="2678611" y="3452230"/>
                <a:ext cx="339634" cy="131852"/>
                <a:chOff x="4606" y="575"/>
                <a:chExt cx="234" cy="91"/>
              </a:xfrm>
            </p:grpSpPr>
            <p:sp>
              <p:nvSpPr>
                <p:cNvPr id="332" name="Oval 54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33" name="Text Box 55"/>
                <p:cNvSpPr txBox="1">
                  <a:spLocks noChangeArrowheads="1"/>
                </p:cNvSpPr>
                <p:nvPr/>
              </p:nvSpPr>
              <p:spPr bwMode="auto">
                <a:xfrm>
                  <a:off x="4606" y="575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 smtClean="0">
                      <a:latin typeface="Tahoma" panose="020B0604030504040204" pitchFamily="34" charset="0"/>
                    </a:rPr>
                    <a:t>MNA-57</a:t>
                  </a:r>
                  <a:endParaRPr lang="pt-BR" altLang="pt-BR" sz="300" b="1" dirty="0">
                    <a:latin typeface="Tahoma" panose="020B0604030504040204" pitchFamily="34" charset="0"/>
                  </a:endParaRPr>
                </a:p>
              </p:txBody>
            </p:sp>
          </p:grpSp>
          <p:grpSp>
            <p:nvGrpSpPr>
              <p:cNvPr id="278" name="Group 53"/>
              <p:cNvGrpSpPr>
                <a:grpSpLocks/>
              </p:cNvGrpSpPr>
              <p:nvPr/>
            </p:nvGrpSpPr>
            <p:grpSpPr bwMode="auto">
              <a:xfrm>
                <a:off x="2693126" y="3061019"/>
                <a:ext cx="339634" cy="131852"/>
                <a:chOff x="4606" y="575"/>
                <a:chExt cx="234" cy="91"/>
              </a:xfrm>
            </p:grpSpPr>
            <p:sp>
              <p:nvSpPr>
                <p:cNvPr id="330" name="Oval 54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31" name="Text Box 55"/>
                <p:cNvSpPr txBox="1">
                  <a:spLocks noChangeArrowheads="1"/>
                </p:cNvSpPr>
                <p:nvPr/>
              </p:nvSpPr>
              <p:spPr bwMode="auto">
                <a:xfrm>
                  <a:off x="4606" y="575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 smtClean="0">
                      <a:latin typeface="Tahoma" panose="020B0604030504040204" pitchFamily="34" charset="0"/>
                    </a:rPr>
                    <a:t>MNA-58</a:t>
                  </a:r>
                  <a:endParaRPr lang="pt-BR" altLang="pt-BR" sz="300" b="1" dirty="0">
                    <a:latin typeface="Tahoma" panose="020B0604030504040204" pitchFamily="34" charset="0"/>
                  </a:endParaRPr>
                </a:p>
              </p:txBody>
            </p:sp>
          </p:grpSp>
          <p:grpSp>
            <p:nvGrpSpPr>
              <p:cNvPr id="279" name="Group 53"/>
              <p:cNvGrpSpPr>
                <a:grpSpLocks/>
              </p:cNvGrpSpPr>
              <p:nvPr/>
            </p:nvGrpSpPr>
            <p:grpSpPr bwMode="auto">
              <a:xfrm>
                <a:off x="3196772" y="3463823"/>
                <a:ext cx="339634" cy="131852"/>
                <a:chOff x="4606" y="575"/>
                <a:chExt cx="234" cy="91"/>
              </a:xfrm>
            </p:grpSpPr>
            <p:sp>
              <p:nvSpPr>
                <p:cNvPr id="328" name="Oval 54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29" name="Text Box 55"/>
                <p:cNvSpPr txBox="1">
                  <a:spLocks noChangeArrowheads="1"/>
                </p:cNvSpPr>
                <p:nvPr/>
              </p:nvSpPr>
              <p:spPr bwMode="auto">
                <a:xfrm>
                  <a:off x="4606" y="575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 smtClean="0">
                      <a:latin typeface="Tahoma" panose="020B0604030504040204" pitchFamily="34" charset="0"/>
                    </a:rPr>
                    <a:t>MNA-59</a:t>
                  </a:r>
                  <a:endParaRPr lang="pt-BR" altLang="pt-BR" sz="300" b="1" dirty="0">
                    <a:latin typeface="Tahoma" panose="020B0604030504040204" pitchFamily="34" charset="0"/>
                  </a:endParaRPr>
                </a:p>
              </p:txBody>
            </p:sp>
          </p:grpSp>
          <p:grpSp>
            <p:nvGrpSpPr>
              <p:cNvPr id="280" name="Group 53"/>
              <p:cNvGrpSpPr>
                <a:grpSpLocks/>
              </p:cNvGrpSpPr>
              <p:nvPr/>
            </p:nvGrpSpPr>
            <p:grpSpPr bwMode="auto">
              <a:xfrm>
                <a:off x="3307080" y="3162445"/>
                <a:ext cx="339634" cy="131852"/>
                <a:chOff x="4606" y="575"/>
                <a:chExt cx="234" cy="91"/>
              </a:xfrm>
            </p:grpSpPr>
            <p:sp>
              <p:nvSpPr>
                <p:cNvPr id="326" name="Oval 54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27" name="Text Box 55"/>
                <p:cNvSpPr txBox="1">
                  <a:spLocks noChangeArrowheads="1"/>
                </p:cNvSpPr>
                <p:nvPr/>
              </p:nvSpPr>
              <p:spPr bwMode="auto">
                <a:xfrm>
                  <a:off x="4606" y="575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 smtClean="0">
                      <a:latin typeface="Tahoma" panose="020B0604030504040204" pitchFamily="34" charset="0"/>
                    </a:rPr>
                    <a:t>MNA-60</a:t>
                  </a:r>
                  <a:endParaRPr lang="pt-BR" altLang="pt-BR" sz="300" b="1" dirty="0">
                    <a:latin typeface="Tahoma" panose="020B0604030504040204" pitchFamily="34" charset="0"/>
                  </a:endParaRPr>
                </a:p>
              </p:txBody>
            </p:sp>
          </p:grpSp>
          <p:grpSp>
            <p:nvGrpSpPr>
              <p:cNvPr id="281" name="Group 53"/>
              <p:cNvGrpSpPr>
                <a:grpSpLocks/>
              </p:cNvGrpSpPr>
              <p:nvPr/>
            </p:nvGrpSpPr>
            <p:grpSpPr bwMode="auto">
              <a:xfrm>
                <a:off x="3642360" y="3592778"/>
                <a:ext cx="339634" cy="131852"/>
                <a:chOff x="4606" y="575"/>
                <a:chExt cx="234" cy="91"/>
              </a:xfrm>
            </p:grpSpPr>
            <p:sp>
              <p:nvSpPr>
                <p:cNvPr id="324" name="Oval 54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25" name="Text Box 55"/>
                <p:cNvSpPr txBox="1">
                  <a:spLocks noChangeArrowheads="1"/>
                </p:cNvSpPr>
                <p:nvPr/>
              </p:nvSpPr>
              <p:spPr bwMode="auto">
                <a:xfrm>
                  <a:off x="4606" y="575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 smtClean="0">
                      <a:latin typeface="Tahoma" panose="020B0604030504040204" pitchFamily="34" charset="0"/>
                    </a:rPr>
                    <a:t>MNA-61</a:t>
                  </a:r>
                  <a:endParaRPr lang="pt-BR" altLang="pt-BR" sz="300" b="1" dirty="0">
                    <a:latin typeface="Tahoma" panose="020B0604030504040204" pitchFamily="34" charset="0"/>
                  </a:endParaRPr>
                </a:p>
              </p:txBody>
            </p:sp>
          </p:grpSp>
          <p:grpSp>
            <p:nvGrpSpPr>
              <p:cNvPr id="282" name="Group 53"/>
              <p:cNvGrpSpPr>
                <a:grpSpLocks/>
              </p:cNvGrpSpPr>
              <p:nvPr/>
            </p:nvGrpSpPr>
            <p:grpSpPr bwMode="auto">
              <a:xfrm>
                <a:off x="3584303" y="3023349"/>
                <a:ext cx="339634" cy="131852"/>
                <a:chOff x="4606" y="575"/>
                <a:chExt cx="234" cy="91"/>
              </a:xfrm>
            </p:grpSpPr>
            <p:sp>
              <p:nvSpPr>
                <p:cNvPr id="322" name="Oval 54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23" name="Text Box 55"/>
                <p:cNvSpPr txBox="1">
                  <a:spLocks noChangeArrowheads="1"/>
                </p:cNvSpPr>
                <p:nvPr/>
              </p:nvSpPr>
              <p:spPr bwMode="auto">
                <a:xfrm>
                  <a:off x="4606" y="575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 smtClean="0">
                      <a:latin typeface="Tahoma" panose="020B0604030504040204" pitchFamily="34" charset="0"/>
                    </a:rPr>
                    <a:t>MNA-62</a:t>
                  </a:r>
                  <a:endParaRPr lang="pt-BR" altLang="pt-BR" sz="300" b="1" dirty="0">
                    <a:latin typeface="Tahoma" panose="020B0604030504040204" pitchFamily="34" charset="0"/>
                  </a:endParaRPr>
                </a:p>
              </p:txBody>
            </p:sp>
          </p:grpSp>
          <p:grpSp>
            <p:nvGrpSpPr>
              <p:cNvPr id="283" name="Group 53"/>
              <p:cNvGrpSpPr>
                <a:grpSpLocks/>
              </p:cNvGrpSpPr>
              <p:nvPr/>
            </p:nvGrpSpPr>
            <p:grpSpPr bwMode="auto">
              <a:xfrm>
                <a:off x="3742508" y="2802388"/>
                <a:ext cx="339634" cy="131852"/>
                <a:chOff x="4606" y="575"/>
                <a:chExt cx="234" cy="91"/>
              </a:xfrm>
            </p:grpSpPr>
            <p:sp>
              <p:nvSpPr>
                <p:cNvPr id="320" name="Oval 54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21" name="Text Box 55"/>
                <p:cNvSpPr txBox="1">
                  <a:spLocks noChangeArrowheads="1"/>
                </p:cNvSpPr>
                <p:nvPr/>
              </p:nvSpPr>
              <p:spPr bwMode="auto">
                <a:xfrm>
                  <a:off x="4606" y="575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 smtClean="0">
                      <a:latin typeface="Tahoma" panose="020B0604030504040204" pitchFamily="34" charset="0"/>
                    </a:rPr>
                    <a:t>MNA-63</a:t>
                  </a:r>
                  <a:endParaRPr lang="pt-BR" altLang="pt-BR" sz="300" b="1" dirty="0">
                    <a:latin typeface="Tahoma" panose="020B0604030504040204" pitchFamily="34" charset="0"/>
                  </a:endParaRPr>
                </a:p>
              </p:txBody>
            </p:sp>
          </p:grpSp>
          <p:grpSp>
            <p:nvGrpSpPr>
              <p:cNvPr id="284" name="Group 53"/>
              <p:cNvGrpSpPr>
                <a:grpSpLocks/>
              </p:cNvGrpSpPr>
              <p:nvPr/>
            </p:nvGrpSpPr>
            <p:grpSpPr bwMode="auto">
              <a:xfrm>
                <a:off x="4011023" y="2678503"/>
                <a:ext cx="339634" cy="131852"/>
                <a:chOff x="4606" y="575"/>
                <a:chExt cx="234" cy="91"/>
              </a:xfrm>
            </p:grpSpPr>
            <p:sp>
              <p:nvSpPr>
                <p:cNvPr id="318" name="Oval 54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19" name="Text Box 55"/>
                <p:cNvSpPr txBox="1">
                  <a:spLocks noChangeArrowheads="1"/>
                </p:cNvSpPr>
                <p:nvPr/>
              </p:nvSpPr>
              <p:spPr bwMode="auto">
                <a:xfrm>
                  <a:off x="4606" y="575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 smtClean="0">
                      <a:latin typeface="Tahoma" panose="020B0604030504040204" pitchFamily="34" charset="0"/>
                    </a:rPr>
                    <a:t>MNA-64</a:t>
                  </a:r>
                  <a:endParaRPr lang="pt-BR" altLang="pt-BR" sz="300" b="1" dirty="0">
                    <a:latin typeface="Tahoma" panose="020B0604030504040204" pitchFamily="34" charset="0"/>
                  </a:endParaRPr>
                </a:p>
              </p:txBody>
            </p:sp>
          </p:grpSp>
          <p:grpSp>
            <p:nvGrpSpPr>
              <p:cNvPr id="285" name="Group 53"/>
              <p:cNvGrpSpPr>
                <a:grpSpLocks/>
              </p:cNvGrpSpPr>
              <p:nvPr/>
            </p:nvGrpSpPr>
            <p:grpSpPr bwMode="auto">
              <a:xfrm>
                <a:off x="4164874" y="3017552"/>
                <a:ext cx="339634" cy="131852"/>
                <a:chOff x="4606" y="575"/>
                <a:chExt cx="234" cy="91"/>
              </a:xfrm>
            </p:grpSpPr>
            <p:sp>
              <p:nvSpPr>
                <p:cNvPr id="316" name="Oval 54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17" name="Text Box 55"/>
                <p:cNvSpPr txBox="1">
                  <a:spLocks noChangeArrowheads="1"/>
                </p:cNvSpPr>
                <p:nvPr/>
              </p:nvSpPr>
              <p:spPr bwMode="auto">
                <a:xfrm>
                  <a:off x="4606" y="575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 smtClean="0">
                      <a:latin typeface="Tahoma" panose="020B0604030504040204" pitchFamily="34" charset="0"/>
                    </a:rPr>
                    <a:t>MNA-65</a:t>
                  </a:r>
                  <a:endParaRPr lang="pt-BR" altLang="pt-BR" sz="300" b="1" dirty="0">
                    <a:latin typeface="Tahoma" panose="020B0604030504040204" pitchFamily="34" charset="0"/>
                  </a:endParaRPr>
                </a:p>
              </p:txBody>
            </p:sp>
          </p:grpSp>
          <p:grpSp>
            <p:nvGrpSpPr>
              <p:cNvPr id="286" name="Group 53"/>
              <p:cNvGrpSpPr>
                <a:grpSpLocks/>
              </p:cNvGrpSpPr>
              <p:nvPr/>
            </p:nvGrpSpPr>
            <p:grpSpPr bwMode="auto">
              <a:xfrm>
                <a:off x="4298406" y="2651698"/>
                <a:ext cx="339634" cy="131852"/>
                <a:chOff x="4606" y="575"/>
                <a:chExt cx="234" cy="91"/>
              </a:xfrm>
            </p:grpSpPr>
            <p:sp>
              <p:nvSpPr>
                <p:cNvPr id="314" name="Oval 54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15" name="Text Box 55"/>
                <p:cNvSpPr txBox="1">
                  <a:spLocks noChangeArrowheads="1"/>
                </p:cNvSpPr>
                <p:nvPr/>
              </p:nvSpPr>
              <p:spPr bwMode="auto">
                <a:xfrm>
                  <a:off x="4606" y="575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 smtClean="0">
                      <a:latin typeface="Tahoma" panose="020B0604030504040204" pitchFamily="34" charset="0"/>
                    </a:rPr>
                    <a:t>MNA-66</a:t>
                  </a:r>
                  <a:endParaRPr lang="pt-BR" altLang="pt-BR" sz="300" b="1" dirty="0">
                    <a:latin typeface="Tahoma" panose="020B0604030504040204" pitchFamily="34" charset="0"/>
                  </a:endParaRPr>
                </a:p>
              </p:txBody>
            </p:sp>
          </p:grpSp>
          <p:grpSp>
            <p:nvGrpSpPr>
              <p:cNvPr id="287" name="Group 53"/>
              <p:cNvGrpSpPr>
                <a:grpSpLocks/>
              </p:cNvGrpSpPr>
              <p:nvPr/>
            </p:nvGrpSpPr>
            <p:grpSpPr bwMode="auto">
              <a:xfrm>
                <a:off x="4459515" y="2924097"/>
                <a:ext cx="339634" cy="131852"/>
                <a:chOff x="4606" y="575"/>
                <a:chExt cx="234" cy="91"/>
              </a:xfrm>
            </p:grpSpPr>
            <p:sp>
              <p:nvSpPr>
                <p:cNvPr id="312" name="Oval 54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13" name="Text Box 55"/>
                <p:cNvSpPr txBox="1">
                  <a:spLocks noChangeArrowheads="1"/>
                </p:cNvSpPr>
                <p:nvPr/>
              </p:nvSpPr>
              <p:spPr bwMode="auto">
                <a:xfrm>
                  <a:off x="4606" y="575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 smtClean="0">
                      <a:latin typeface="Tahoma" panose="020B0604030504040204" pitchFamily="34" charset="0"/>
                    </a:rPr>
                    <a:t>MNA-67</a:t>
                  </a:r>
                  <a:endParaRPr lang="pt-BR" altLang="pt-BR" sz="300" b="1" dirty="0">
                    <a:latin typeface="Tahoma" panose="020B0604030504040204" pitchFamily="34" charset="0"/>
                  </a:endParaRPr>
                </a:p>
              </p:txBody>
            </p:sp>
          </p:grpSp>
          <p:grpSp>
            <p:nvGrpSpPr>
              <p:cNvPr id="288" name="Group 53"/>
              <p:cNvGrpSpPr>
                <a:grpSpLocks/>
              </p:cNvGrpSpPr>
              <p:nvPr/>
            </p:nvGrpSpPr>
            <p:grpSpPr bwMode="auto">
              <a:xfrm>
                <a:off x="4638040" y="2734289"/>
                <a:ext cx="339634" cy="131852"/>
                <a:chOff x="4606" y="575"/>
                <a:chExt cx="234" cy="91"/>
              </a:xfrm>
            </p:grpSpPr>
            <p:sp>
              <p:nvSpPr>
                <p:cNvPr id="310" name="Oval 54"/>
                <p:cNvSpPr>
                  <a:spLocks noChangeArrowheads="1"/>
                </p:cNvSpPr>
                <p:nvPr/>
              </p:nvSpPr>
              <p:spPr bwMode="auto">
                <a:xfrm>
                  <a:off x="4610" y="600"/>
                  <a:ext cx="40" cy="3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11" name="Text Box 55"/>
                <p:cNvSpPr txBox="1">
                  <a:spLocks noChangeArrowheads="1"/>
                </p:cNvSpPr>
                <p:nvPr/>
              </p:nvSpPr>
              <p:spPr bwMode="auto">
                <a:xfrm>
                  <a:off x="4606" y="575"/>
                  <a:ext cx="234" cy="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300" b="1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 </a:t>
                  </a:r>
                  <a:r>
                    <a:rPr lang="pt-BR" altLang="pt-BR" sz="300" b="1" dirty="0" smtClean="0">
                      <a:latin typeface="Tahoma" panose="020B0604030504040204" pitchFamily="34" charset="0"/>
                    </a:rPr>
                    <a:t>MNA-68</a:t>
                  </a:r>
                  <a:endParaRPr lang="pt-BR" altLang="pt-BR" sz="300" b="1" dirty="0">
                    <a:latin typeface="Tahoma" panose="020B0604030504040204" pitchFamily="34" charset="0"/>
                  </a:endParaRPr>
                </a:p>
              </p:txBody>
            </p:sp>
          </p:grpSp>
          <p:grpSp>
            <p:nvGrpSpPr>
              <p:cNvPr id="289" name="Grupo 288"/>
              <p:cNvGrpSpPr/>
              <p:nvPr/>
            </p:nvGrpSpPr>
            <p:grpSpPr>
              <a:xfrm>
                <a:off x="3630749" y="4504802"/>
                <a:ext cx="287383" cy="117091"/>
                <a:chOff x="3340100" y="4317998"/>
                <a:chExt cx="314325" cy="128289"/>
              </a:xfrm>
            </p:grpSpPr>
            <p:sp>
              <p:nvSpPr>
                <p:cNvPr id="308" name="Oval 99"/>
                <p:cNvSpPr>
                  <a:spLocks noChangeArrowheads="1"/>
                </p:cNvSpPr>
                <p:nvPr/>
              </p:nvSpPr>
              <p:spPr bwMode="auto">
                <a:xfrm>
                  <a:off x="3380837" y="4363499"/>
                  <a:ext cx="36000" cy="36000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09" name="Text Box 100"/>
                <p:cNvSpPr txBox="1">
                  <a:spLocks noChangeArrowheads="1"/>
                </p:cNvSpPr>
                <p:nvPr/>
              </p:nvSpPr>
              <p:spPr bwMode="auto">
                <a:xfrm>
                  <a:off x="3340100" y="4317998"/>
                  <a:ext cx="314325" cy="1282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200" b="1" dirty="0" smtClean="0">
                      <a:latin typeface="Tahoma" panose="020B0604030504040204" pitchFamily="34" charset="0"/>
                    </a:rPr>
                    <a:t>MNA-69</a:t>
                  </a:r>
                  <a:endParaRPr lang="pt-BR" altLang="pt-BR" sz="200" b="1" dirty="0">
                    <a:latin typeface="Tahoma" panose="020B0604030504040204" pitchFamily="34" charset="0"/>
                  </a:endParaRPr>
                </a:p>
              </p:txBody>
            </p:sp>
          </p:grpSp>
          <p:grpSp>
            <p:nvGrpSpPr>
              <p:cNvPr id="290" name="Grupo 289"/>
              <p:cNvGrpSpPr/>
              <p:nvPr/>
            </p:nvGrpSpPr>
            <p:grpSpPr>
              <a:xfrm>
                <a:off x="3619137" y="4456988"/>
                <a:ext cx="287383" cy="117091"/>
                <a:chOff x="3340100" y="4317998"/>
                <a:chExt cx="314325" cy="128289"/>
              </a:xfrm>
            </p:grpSpPr>
            <p:sp>
              <p:nvSpPr>
                <p:cNvPr id="306" name="Oval 99"/>
                <p:cNvSpPr>
                  <a:spLocks noChangeArrowheads="1"/>
                </p:cNvSpPr>
                <p:nvPr/>
              </p:nvSpPr>
              <p:spPr bwMode="auto">
                <a:xfrm>
                  <a:off x="3380837" y="4363499"/>
                  <a:ext cx="36000" cy="36000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07" name="Text Box 100"/>
                <p:cNvSpPr txBox="1">
                  <a:spLocks noChangeArrowheads="1"/>
                </p:cNvSpPr>
                <p:nvPr/>
              </p:nvSpPr>
              <p:spPr bwMode="auto">
                <a:xfrm>
                  <a:off x="3340100" y="4317998"/>
                  <a:ext cx="314325" cy="1282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200" b="1" dirty="0" smtClean="0">
                      <a:latin typeface="Tahoma" panose="020B0604030504040204" pitchFamily="34" charset="0"/>
                    </a:rPr>
                    <a:t>MNA-70</a:t>
                  </a:r>
                  <a:endParaRPr lang="pt-BR" altLang="pt-BR" sz="200" b="1" dirty="0">
                    <a:latin typeface="Tahoma" panose="020B0604030504040204" pitchFamily="34" charset="0"/>
                  </a:endParaRPr>
                </a:p>
              </p:txBody>
            </p:sp>
          </p:grpSp>
          <p:grpSp>
            <p:nvGrpSpPr>
              <p:cNvPr id="291" name="Grupo 290"/>
              <p:cNvGrpSpPr/>
              <p:nvPr/>
            </p:nvGrpSpPr>
            <p:grpSpPr>
              <a:xfrm>
                <a:off x="3622040" y="4408449"/>
                <a:ext cx="287383" cy="117091"/>
                <a:chOff x="3340100" y="4317998"/>
                <a:chExt cx="314325" cy="128289"/>
              </a:xfrm>
            </p:grpSpPr>
            <p:sp>
              <p:nvSpPr>
                <p:cNvPr id="304" name="Oval 99"/>
                <p:cNvSpPr>
                  <a:spLocks noChangeArrowheads="1"/>
                </p:cNvSpPr>
                <p:nvPr/>
              </p:nvSpPr>
              <p:spPr bwMode="auto">
                <a:xfrm>
                  <a:off x="3380837" y="4363499"/>
                  <a:ext cx="36000" cy="36000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05" name="Text Box 100"/>
                <p:cNvSpPr txBox="1">
                  <a:spLocks noChangeArrowheads="1"/>
                </p:cNvSpPr>
                <p:nvPr/>
              </p:nvSpPr>
              <p:spPr bwMode="auto">
                <a:xfrm>
                  <a:off x="3340100" y="4317998"/>
                  <a:ext cx="314325" cy="1282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200" b="1" dirty="0" smtClean="0">
                      <a:latin typeface="Tahoma" panose="020B0604030504040204" pitchFamily="34" charset="0"/>
                    </a:rPr>
                    <a:t>MNA-71</a:t>
                  </a:r>
                  <a:endParaRPr lang="pt-BR" altLang="pt-BR" sz="200" b="1" dirty="0">
                    <a:latin typeface="Tahoma" panose="020B0604030504040204" pitchFamily="34" charset="0"/>
                  </a:endParaRPr>
                </a:p>
              </p:txBody>
            </p:sp>
          </p:grpSp>
          <p:grpSp>
            <p:nvGrpSpPr>
              <p:cNvPr id="292" name="Grupo 291"/>
              <p:cNvGrpSpPr/>
              <p:nvPr/>
            </p:nvGrpSpPr>
            <p:grpSpPr>
              <a:xfrm>
                <a:off x="3591560" y="4363496"/>
                <a:ext cx="287383" cy="117091"/>
                <a:chOff x="3340100" y="4317998"/>
                <a:chExt cx="314325" cy="128289"/>
              </a:xfrm>
            </p:grpSpPr>
            <p:sp>
              <p:nvSpPr>
                <p:cNvPr id="302" name="Oval 99"/>
                <p:cNvSpPr>
                  <a:spLocks noChangeArrowheads="1"/>
                </p:cNvSpPr>
                <p:nvPr/>
              </p:nvSpPr>
              <p:spPr bwMode="auto">
                <a:xfrm>
                  <a:off x="3380837" y="4363499"/>
                  <a:ext cx="36000" cy="36000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03" name="Text Box 100"/>
                <p:cNvSpPr txBox="1">
                  <a:spLocks noChangeArrowheads="1"/>
                </p:cNvSpPr>
                <p:nvPr/>
              </p:nvSpPr>
              <p:spPr bwMode="auto">
                <a:xfrm>
                  <a:off x="3340100" y="4317998"/>
                  <a:ext cx="314325" cy="1282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200" b="1" dirty="0" smtClean="0">
                      <a:latin typeface="Tahoma" panose="020B0604030504040204" pitchFamily="34" charset="0"/>
                    </a:rPr>
                    <a:t>MNA-72</a:t>
                  </a:r>
                  <a:endParaRPr lang="pt-BR" altLang="pt-BR" sz="200" b="1" dirty="0">
                    <a:latin typeface="Tahoma" panose="020B0604030504040204" pitchFamily="34" charset="0"/>
                  </a:endParaRPr>
                </a:p>
              </p:txBody>
            </p:sp>
          </p:grpSp>
          <p:grpSp>
            <p:nvGrpSpPr>
              <p:cNvPr id="293" name="Grupo 292"/>
              <p:cNvGrpSpPr/>
              <p:nvPr/>
            </p:nvGrpSpPr>
            <p:grpSpPr>
              <a:xfrm>
                <a:off x="3370217" y="4606444"/>
                <a:ext cx="287383" cy="117091"/>
                <a:chOff x="3168651" y="4327364"/>
                <a:chExt cx="314325" cy="128289"/>
              </a:xfrm>
            </p:grpSpPr>
            <p:sp>
              <p:nvSpPr>
                <p:cNvPr id="300" name="Oval 99"/>
                <p:cNvSpPr>
                  <a:spLocks noChangeArrowheads="1"/>
                </p:cNvSpPr>
                <p:nvPr/>
              </p:nvSpPr>
              <p:spPr bwMode="auto">
                <a:xfrm>
                  <a:off x="3380837" y="4363499"/>
                  <a:ext cx="36000" cy="36000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01" name="Text Box 100"/>
                <p:cNvSpPr txBox="1">
                  <a:spLocks noChangeArrowheads="1"/>
                </p:cNvSpPr>
                <p:nvPr/>
              </p:nvSpPr>
              <p:spPr bwMode="auto">
                <a:xfrm>
                  <a:off x="3168651" y="4327364"/>
                  <a:ext cx="314325" cy="1282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200" b="1" dirty="0" smtClean="0">
                      <a:latin typeface="Tahoma" panose="020B0604030504040204" pitchFamily="34" charset="0"/>
                    </a:rPr>
                    <a:t>MNA-76</a:t>
                  </a:r>
                  <a:endParaRPr lang="pt-BR" altLang="pt-BR" sz="200" b="1" dirty="0">
                    <a:latin typeface="Tahoma" panose="020B0604030504040204" pitchFamily="34" charset="0"/>
                  </a:endParaRPr>
                </a:p>
              </p:txBody>
            </p:sp>
          </p:grpSp>
          <p:grpSp>
            <p:nvGrpSpPr>
              <p:cNvPr id="294" name="Grupo 293"/>
              <p:cNvGrpSpPr/>
              <p:nvPr/>
            </p:nvGrpSpPr>
            <p:grpSpPr>
              <a:xfrm>
                <a:off x="3584303" y="4597859"/>
                <a:ext cx="287383" cy="117091"/>
                <a:chOff x="3340100" y="4317998"/>
                <a:chExt cx="314325" cy="128289"/>
              </a:xfrm>
            </p:grpSpPr>
            <p:sp>
              <p:nvSpPr>
                <p:cNvPr id="298" name="Oval 99"/>
                <p:cNvSpPr>
                  <a:spLocks noChangeArrowheads="1"/>
                </p:cNvSpPr>
                <p:nvPr/>
              </p:nvSpPr>
              <p:spPr bwMode="auto">
                <a:xfrm>
                  <a:off x="3380837" y="4363499"/>
                  <a:ext cx="36000" cy="36000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299" name="Text Box 100"/>
                <p:cNvSpPr txBox="1">
                  <a:spLocks noChangeArrowheads="1"/>
                </p:cNvSpPr>
                <p:nvPr/>
              </p:nvSpPr>
              <p:spPr bwMode="auto">
                <a:xfrm>
                  <a:off x="3340100" y="4317998"/>
                  <a:ext cx="314325" cy="1282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200" b="1" dirty="0" smtClean="0">
                      <a:latin typeface="Tahoma" panose="020B0604030504040204" pitchFamily="34" charset="0"/>
                    </a:rPr>
                    <a:t>MNA-75</a:t>
                  </a:r>
                  <a:endParaRPr lang="pt-BR" altLang="pt-BR" sz="200" b="1" dirty="0">
                    <a:latin typeface="Tahoma" panose="020B0604030504040204" pitchFamily="34" charset="0"/>
                  </a:endParaRPr>
                </a:p>
              </p:txBody>
            </p:sp>
          </p:grpSp>
          <p:grpSp>
            <p:nvGrpSpPr>
              <p:cNvPr id="295" name="Grupo 294"/>
              <p:cNvGrpSpPr/>
              <p:nvPr/>
            </p:nvGrpSpPr>
            <p:grpSpPr>
              <a:xfrm>
                <a:off x="3630749" y="4565331"/>
                <a:ext cx="287383" cy="117091"/>
                <a:chOff x="3340100" y="4317998"/>
                <a:chExt cx="314325" cy="128289"/>
              </a:xfrm>
            </p:grpSpPr>
            <p:sp>
              <p:nvSpPr>
                <p:cNvPr id="296" name="Oval 99"/>
                <p:cNvSpPr>
                  <a:spLocks noChangeArrowheads="1"/>
                </p:cNvSpPr>
                <p:nvPr/>
              </p:nvSpPr>
              <p:spPr bwMode="auto">
                <a:xfrm>
                  <a:off x="3380837" y="4363499"/>
                  <a:ext cx="36000" cy="36000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297" name="Text Box 100"/>
                <p:cNvSpPr txBox="1">
                  <a:spLocks noChangeArrowheads="1"/>
                </p:cNvSpPr>
                <p:nvPr/>
              </p:nvSpPr>
              <p:spPr bwMode="auto">
                <a:xfrm>
                  <a:off x="3340100" y="4317998"/>
                  <a:ext cx="314325" cy="1282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pt-BR" altLang="pt-BR" sz="200" b="1" dirty="0" smtClean="0">
                      <a:latin typeface="Tahoma" panose="020B0604030504040204" pitchFamily="34" charset="0"/>
                    </a:rPr>
                    <a:t>MNA-74</a:t>
                  </a:r>
                  <a:endParaRPr lang="pt-BR" altLang="pt-BR" sz="200" b="1" dirty="0">
                    <a:latin typeface="Tahoma" panose="020B0604030504040204" pitchFamily="34" charset="0"/>
                  </a:endParaRPr>
                </a:p>
              </p:txBody>
            </p:sp>
          </p:grpSp>
        </p:grpSp>
      </p:grpSp>
      <p:sp>
        <p:nvSpPr>
          <p:cNvPr id="8" name="CaixaDeTexto 7"/>
          <p:cNvSpPr txBox="1"/>
          <p:nvPr/>
        </p:nvSpPr>
        <p:spPr>
          <a:xfrm>
            <a:off x="457200" y="457200"/>
            <a:ext cx="441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Áreas que apresentaram as maiores variações do NA em função do enchimento do reservatório</a:t>
            </a:r>
            <a:endParaRPr lang="pt-BR" dirty="0"/>
          </a:p>
        </p:txBody>
      </p:sp>
      <p:cxnSp>
        <p:nvCxnSpPr>
          <p:cNvPr id="11" name="Conector de seta reta 10"/>
          <p:cNvCxnSpPr/>
          <p:nvPr/>
        </p:nvCxnSpPr>
        <p:spPr>
          <a:xfrm>
            <a:off x="2057400" y="1143000"/>
            <a:ext cx="3083923" cy="159131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461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hlinkClick r:id="rId3" action="ppaction://hlinkfile"/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33"/>
          <a:stretch/>
        </p:blipFill>
        <p:spPr>
          <a:xfrm>
            <a:off x="990600" y="838200"/>
            <a:ext cx="7239000" cy="5355927"/>
          </a:xfrm>
          <a:prstGeom prst="rect">
            <a:avLst/>
          </a:prstGeom>
        </p:spPr>
      </p:pic>
      <p:grpSp>
        <p:nvGrpSpPr>
          <p:cNvPr id="13" name="Group 10"/>
          <p:cNvGrpSpPr>
            <a:grpSpLocks/>
          </p:cNvGrpSpPr>
          <p:nvPr/>
        </p:nvGrpSpPr>
        <p:grpSpPr bwMode="auto">
          <a:xfrm>
            <a:off x="7227805" y="933648"/>
            <a:ext cx="357095" cy="138630"/>
            <a:chOff x="4606" y="575"/>
            <a:chExt cx="234" cy="91"/>
          </a:xfrm>
        </p:grpSpPr>
        <p:sp>
          <p:nvSpPr>
            <p:cNvPr id="221" name="Oval 7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222" name="Text Box 8">
              <a:hlinkClick r:id="rId5" action="ppaction://hlinkfile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  <a:hlinkClick r:id="rId6" action="ppaction://hlinkpres?slideindex=1&amp;slidetitle="/>
                </a:rPr>
                <a:t>MNA-01</a:t>
              </a:r>
              <a:endParaRPr lang="pt-BR" altLang="pt-BR" sz="300" b="1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14" name="Group 11"/>
          <p:cNvGrpSpPr>
            <a:grpSpLocks/>
          </p:cNvGrpSpPr>
          <p:nvPr/>
        </p:nvGrpSpPr>
        <p:grpSpPr bwMode="auto">
          <a:xfrm>
            <a:off x="7282742" y="1259660"/>
            <a:ext cx="357095" cy="138630"/>
            <a:chOff x="4606" y="575"/>
            <a:chExt cx="234" cy="91"/>
          </a:xfrm>
        </p:grpSpPr>
        <p:sp>
          <p:nvSpPr>
            <p:cNvPr id="219" name="Oval 12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220" name="Text Box 13">
              <a:hlinkClick r:id="rId7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MNA-02</a:t>
              </a:r>
            </a:p>
          </p:txBody>
        </p:sp>
      </p:grp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7157607" y="1049427"/>
            <a:ext cx="357095" cy="138630"/>
            <a:chOff x="4606" y="575"/>
            <a:chExt cx="234" cy="91"/>
          </a:xfrm>
        </p:grpSpPr>
        <p:sp>
          <p:nvSpPr>
            <p:cNvPr id="217" name="Oval 15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218" name="Text Box 16">
              <a:hlinkClick r:id="rId8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MNA-03</a:t>
              </a:r>
            </a:p>
          </p:txBody>
        </p:sp>
      </p:grpSp>
      <p:grpSp>
        <p:nvGrpSpPr>
          <p:cNvPr id="16" name="Group 17"/>
          <p:cNvGrpSpPr>
            <a:grpSpLocks/>
          </p:cNvGrpSpPr>
          <p:nvPr/>
        </p:nvGrpSpPr>
        <p:grpSpPr bwMode="auto">
          <a:xfrm>
            <a:off x="6574657" y="1204816"/>
            <a:ext cx="357095" cy="138630"/>
            <a:chOff x="4606" y="575"/>
            <a:chExt cx="234" cy="91"/>
          </a:xfrm>
        </p:grpSpPr>
        <p:sp>
          <p:nvSpPr>
            <p:cNvPr id="215" name="Oval 18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216" name="Text Box 19">
              <a:hlinkClick r:id="rId9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MNA-04</a:t>
              </a:r>
            </a:p>
          </p:txBody>
        </p:sp>
      </p:grpSp>
      <p:grpSp>
        <p:nvGrpSpPr>
          <p:cNvPr id="17" name="Group 20"/>
          <p:cNvGrpSpPr>
            <a:grpSpLocks/>
          </p:cNvGrpSpPr>
          <p:nvPr/>
        </p:nvGrpSpPr>
        <p:grpSpPr bwMode="auto">
          <a:xfrm>
            <a:off x="6635699" y="1332783"/>
            <a:ext cx="357095" cy="138630"/>
            <a:chOff x="4606" y="575"/>
            <a:chExt cx="234" cy="91"/>
          </a:xfrm>
        </p:grpSpPr>
        <p:sp>
          <p:nvSpPr>
            <p:cNvPr id="213" name="Oval 21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214" name="Text Box 22">
              <a:hlinkClick r:id="rId10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MNA-05</a:t>
              </a:r>
            </a:p>
          </p:txBody>
        </p:sp>
      </p:grpSp>
      <p:grpSp>
        <p:nvGrpSpPr>
          <p:cNvPr id="18" name="Group 23"/>
          <p:cNvGrpSpPr>
            <a:grpSpLocks/>
          </p:cNvGrpSpPr>
          <p:nvPr/>
        </p:nvGrpSpPr>
        <p:grpSpPr bwMode="auto">
          <a:xfrm>
            <a:off x="6489198" y="1555202"/>
            <a:ext cx="357095" cy="138630"/>
            <a:chOff x="4606" y="575"/>
            <a:chExt cx="234" cy="91"/>
          </a:xfrm>
        </p:grpSpPr>
        <p:sp>
          <p:nvSpPr>
            <p:cNvPr id="211" name="Oval 24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212" name="Text Box 25">
              <a:hlinkClick r:id="rId11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MNA-06</a:t>
              </a:r>
            </a:p>
          </p:txBody>
        </p:sp>
      </p:grpSp>
      <p:grpSp>
        <p:nvGrpSpPr>
          <p:cNvPr id="19" name="Group 26"/>
          <p:cNvGrpSpPr>
            <a:grpSpLocks/>
          </p:cNvGrpSpPr>
          <p:nvPr/>
        </p:nvGrpSpPr>
        <p:grpSpPr bwMode="auto">
          <a:xfrm>
            <a:off x="6223667" y="1573483"/>
            <a:ext cx="357095" cy="138630"/>
            <a:chOff x="4606" y="575"/>
            <a:chExt cx="234" cy="91"/>
          </a:xfrm>
        </p:grpSpPr>
        <p:sp>
          <p:nvSpPr>
            <p:cNvPr id="209" name="Oval 27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210" name="Text Box 28">
              <a:hlinkClick r:id="rId12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MNA-07</a:t>
              </a:r>
            </a:p>
          </p:txBody>
        </p:sp>
      </p:grpSp>
      <p:grpSp>
        <p:nvGrpSpPr>
          <p:cNvPr id="20" name="Group 29"/>
          <p:cNvGrpSpPr>
            <a:grpSpLocks/>
          </p:cNvGrpSpPr>
          <p:nvPr/>
        </p:nvGrpSpPr>
        <p:grpSpPr bwMode="auto">
          <a:xfrm>
            <a:off x="6040541" y="1442469"/>
            <a:ext cx="357095" cy="138630"/>
            <a:chOff x="4606" y="575"/>
            <a:chExt cx="234" cy="91"/>
          </a:xfrm>
        </p:grpSpPr>
        <p:sp>
          <p:nvSpPr>
            <p:cNvPr id="207" name="Oval 30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208" name="Text Box 31">
              <a:hlinkClick r:id="rId13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MNA-08</a:t>
              </a:r>
            </a:p>
          </p:txBody>
        </p:sp>
      </p:grpSp>
      <p:grpSp>
        <p:nvGrpSpPr>
          <p:cNvPr id="21" name="Group 32"/>
          <p:cNvGrpSpPr>
            <a:grpSpLocks/>
          </p:cNvGrpSpPr>
          <p:nvPr/>
        </p:nvGrpSpPr>
        <p:grpSpPr bwMode="auto">
          <a:xfrm>
            <a:off x="5695654" y="2073164"/>
            <a:ext cx="357095" cy="138630"/>
            <a:chOff x="4606" y="575"/>
            <a:chExt cx="234" cy="91"/>
          </a:xfrm>
        </p:grpSpPr>
        <p:sp>
          <p:nvSpPr>
            <p:cNvPr id="205" name="Oval 33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206" name="Text Box 34">
              <a:hlinkClick r:id="rId14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MNA-09</a:t>
              </a:r>
            </a:p>
          </p:txBody>
        </p:sp>
      </p:grpSp>
      <p:grpSp>
        <p:nvGrpSpPr>
          <p:cNvPr id="22" name="Group 35"/>
          <p:cNvGrpSpPr>
            <a:grpSpLocks/>
          </p:cNvGrpSpPr>
          <p:nvPr/>
        </p:nvGrpSpPr>
        <p:grpSpPr bwMode="auto">
          <a:xfrm>
            <a:off x="5482007" y="2624642"/>
            <a:ext cx="357095" cy="138630"/>
            <a:chOff x="4606" y="575"/>
            <a:chExt cx="234" cy="91"/>
          </a:xfrm>
        </p:grpSpPr>
        <p:sp>
          <p:nvSpPr>
            <p:cNvPr id="203" name="Oval 36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204" name="Text Box 37">
              <a:hlinkClick r:id="rId15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MNA-10</a:t>
              </a:r>
            </a:p>
          </p:txBody>
        </p:sp>
      </p:grpSp>
      <p:grpSp>
        <p:nvGrpSpPr>
          <p:cNvPr id="23" name="Group 38"/>
          <p:cNvGrpSpPr>
            <a:grpSpLocks/>
          </p:cNvGrpSpPr>
          <p:nvPr/>
        </p:nvGrpSpPr>
        <p:grpSpPr bwMode="auto">
          <a:xfrm>
            <a:off x="4725089" y="2862294"/>
            <a:ext cx="357095" cy="138630"/>
            <a:chOff x="4606" y="575"/>
            <a:chExt cx="234" cy="91"/>
          </a:xfrm>
        </p:grpSpPr>
        <p:sp>
          <p:nvSpPr>
            <p:cNvPr id="201" name="Oval 39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202" name="Text Box 40">
              <a:hlinkClick r:id="rId16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MNA-11</a:t>
              </a:r>
            </a:p>
          </p:txBody>
        </p:sp>
      </p:grpSp>
      <p:grpSp>
        <p:nvGrpSpPr>
          <p:cNvPr id="24" name="Group 41"/>
          <p:cNvGrpSpPr>
            <a:grpSpLocks/>
          </p:cNvGrpSpPr>
          <p:nvPr/>
        </p:nvGrpSpPr>
        <p:grpSpPr bwMode="auto">
          <a:xfrm>
            <a:off x="4145191" y="3063385"/>
            <a:ext cx="357095" cy="138630"/>
            <a:chOff x="4606" y="575"/>
            <a:chExt cx="234" cy="91"/>
          </a:xfrm>
        </p:grpSpPr>
        <p:sp>
          <p:nvSpPr>
            <p:cNvPr id="199" name="Oval 42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200" name="Text Box 43">
              <a:hlinkClick r:id="rId17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MNA-12</a:t>
              </a:r>
            </a:p>
          </p:txBody>
        </p:sp>
      </p:grpSp>
      <p:grpSp>
        <p:nvGrpSpPr>
          <p:cNvPr id="25" name="Group 44"/>
          <p:cNvGrpSpPr>
            <a:grpSpLocks/>
          </p:cNvGrpSpPr>
          <p:nvPr/>
        </p:nvGrpSpPr>
        <p:grpSpPr bwMode="auto">
          <a:xfrm>
            <a:off x="4590797" y="3157838"/>
            <a:ext cx="357095" cy="138630"/>
            <a:chOff x="4606" y="575"/>
            <a:chExt cx="234" cy="91"/>
          </a:xfrm>
        </p:grpSpPr>
        <p:sp>
          <p:nvSpPr>
            <p:cNvPr id="197" name="Oval 45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98" name="Text Box 46">
              <a:hlinkClick r:id="rId18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MNA-13</a:t>
              </a:r>
            </a:p>
          </p:txBody>
        </p:sp>
      </p:grpSp>
      <p:grpSp>
        <p:nvGrpSpPr>
          <p:cNvPr id="26" name="Group 47"/>
          <p:cNvGrpSpPr>
            <a:grpSpLocks/>
          </p:cNvGrpSpPr>
          <p:nvPr/>
        </p:nvGrpSpPr>
        <p:grpSpPr bwMode="auto">
          <a:xfrm>
            <a:off x="4175712" y="3450334"/>
            <a:ext cx="357095" cy="138630"/>
            <a:chOff x="4606" y="575"/>
            <a:chExt cx="234" cy="91"/>
          </a:xfrm>
        </p:grpSpPr>
        <p:sp>
          <p:nvSpPr>
            <p:cNvPr id="195" name="Oval 48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96" name="Text Box 49">
              <a:hlinkClick r:id="rId19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MNA-14</a:t>
              </a:r>
            </a:p>
          </p:txBody>
        </p:sp>
      </p:grpSp>
      <p:sp>
        <p:nvSpPr>
          <p:cNvPr id="193" name="Oval 51"/>
          <p:cNvSpPr>
            <a:spLocks noChangeArrowheads="1"/>
          </p:cNvSpPr>
          <p:nvPr/>
        </p:nvSpPr>
        <p:spPr bwMode="auto">
          <a:xfrm>
            <a:off x="4078045" y="3695603"/>
            <a:ext cx="61042" cy="57889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 dirty="0"/>
          </a:p>
        </p:txBody>
      </p:sp>
      <p:sp>
        <p:nvSpPr>
          <p:cNvPr id="194" name="Text Box 52">
            <a:hlinkClick r:id="rId20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4071941" y="3657518"/>
            <a:ext cx="357095" cy="138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300" b="1" dirty="0">
                <a:solidFill>
                  <a:srgbClr val="FF0000"/>
                </a:solidFill>
                <a:latin typeface="Tahoma" panose="020B0604030504040204" pitchFamily="34" charset="0"/>
              </a:rPr>
              <a:t> </a:t>
            </a:r>
            <a:r>
              <a:rPr lang="pt-BR" altLang="pt-BR" sz="300" b="1" dirty="0">
                <a:latin typeface="Tahoma" panose="020B0604030504040204" pitchFamily="34" charset="0"/>
              </a:rPr>
              <a:t>MNA-15</a:t>
            </a:r>
          </a:p>
        </p:txBody>
      </p:sp>
      <p:grpSp>
        <p:nvGrpSpPr>
          <p:cNvPr id="28" name="Group 53"/>
          <p:cNvGrpSpPr>
            <a:grpSpLocks/>
          </p:cNvGrpSpPr>
          <p:nvPr/>
        </p:nvGrpSpPr>
        <p:grpSpPr bwMode="auto">
          <a:xfrm>
            <a:off x="3583606" y="3279711"/>
            <a:ext cx="357095" cy="138630"/>
            <a:chOff x="4606" y="575"/>
            <a:chExt cx="234" cy="91"/>
          </a:xfrm>
        </p:grpSpPr>
        <p:sp>
          <p:nvSpPr>
            <p:cNvPr id="191" name="Oval 54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92" name="Text Box 55">
              <a:hlinkClick r:id="rId21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MNA-16</a:t>
              </a:r>
            </a:p>
          </p:txBody>
        </p:sp>
      </p:grpSp>
      <p:grpSp>
        <p:nvGrpSpPr>
          <p:cNvPr id="29" name="Group 56"/>
          <p:cNvGrpSpPr>
            <a:grpSpLocks/>
          </p:cNvGrpSpPr>
          <p:nvPr/>
        </p:nvGrpSpPr>
        <p:grpSpPr bwMode="auto">
          <a:xfrm>
            <a:off x="6989742" y="1701450"/>
            <a:ext cx="357095" cy="138630"/>
            <a:chOff x="4606" y="575"/>
            <a:chExt cx="234" cy="91"/>
          </a:xfrm>
        </p:grpSpPr>
        <p:sp>
          <p:nvSpPr>
            <p:cNvPr id="189" name="Oval 57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90" name="Text Box 58">
              <a:hlinkClick r:id="rId22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MNA-17</a:t>
              </a:r>
            </a:p>
          </p:txBody>
        </p:sp>
      </p:grpSp>
      <p:grpSp>
        <p:nvGrpSpPr>
          <p:cNvPr id="30" name="Group 59"/>
          <p:cNvGrpSpPr>
            <a:grpSpLocks/>
          </p:cNvGrpSpPr>
          <p:nvPr/>
        </p:nvGrpSpPr>
        <p:grpSpPr bwMode="auto">
          <a:xfrm>
            <a:off x="6608230" y="2042696"/>
            <a:ext cx="357095" cy="138630"/>
            <a:chOff x="4606" y="575"/>
            <a:chExt cx="234" cy="91"/>
          </a:xfrm>
        </p:grpSpPr>
        <p:sp>
          <p:nvSpPr>
            <p:cNvPr id="187" name="Oval 60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88" name="Text Box 61">
              <a:hlinkClick r:id="rId23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MNA-18</a:t>
              </a:r>
            </a:p>
          </p:txBody>
        </p:sp>
      </p:grpSp>
      <p:grpSp>
        <p:nvGrpSpPr>
          <p:cNvPr id="31" name="Group 62"/>
          <p:cNvGrpSpPr>
            <a:grpSpLocks/>
          </p:cNvGrpSpPr>
          <p:nvPr/>
        </p:nvGrpSpPr>
        <p:grpSpPr bwMode="auto">
          <a:xfrm>
            <a:off x="6473938" y="1966524"/>
            <a:ext cx="357095" cy="138630"/>
            <a:chOff x="4606" y="575"/>
            <a:chExt cx="234" cy="91"/>
          </a:xfrm>
        </p:grpSpPr>
        <p:sp>
          <p:nvSpPr>
            <p:cNvPr id="185" name="Oval 63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86" name="Text Box 64">
              <a:hlinkClick r:id="rId24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MNA-19</a:t>
              </a:r>
            </a:p>
          </p:txBody>
        </p:sp>
      </p:grpSp>
      <p:grpSp>
        <p:nvGrpSpPr>
          <p:cNvPr id="32" name="Group 65"/>
          <p:cNvGrpSpPr>
            <a:grpSpLocks/>
          </p:cNvGrpSpPr>
          <p:nvPr/>
        </p:nvGrpSpPr>
        <p:grpSpPr bwMode="auto">
          <a:xfrm>
            <a:off x="6330490" y="1893401"/>
            <a:ext cx="357095" cy="138630"/>
            <a:chOff x="4606" y="575"/>
            <a:chExt cx="234" cy="91"/>
          </a:xfrm>
        </p:grpSpPr>
        <p:sp>
          <p:nvSpPr>
            <p:cNvPr id="183" name="Oval 66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84" name="Text Box 67">
              <a:hlinkClick r:id="rId25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MNA-20</a:t>
              </a:r>
            </a:p>
          </p:txBody>
        </p:sp>
      </p:grpSp>
      <p:grpSp>
        <p:nvGrpSpPr>
          <p:cNvPr id="33" name="Group 68"/>
          <p:cNvGrpSpPr>
            <a:grpSpLocks/>
          </p:cNvGrpSpPr>
          <p:nvPr/>
        </p:nvGrpSpPr>
        <p:grpSpPr bwMode="auto">
          <a:xfrm>
            <a:off x="6501407" y="2326052"/>
            <a:ext cx="357095" cy="138630"/>
            <a:chOff x="4606" y="575"/>
            <a:chExt cx="234" cy="91"/>
          </a:xfrm>
        </p:grpSpPr>
        <p:sp>
          <p:nvSpPr>
            <p:cNvPr id="181" name="Oval 69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82" name="Text Box 70">
              <a:hlinkClick r:id="rId26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MNA-21</a:t>
              </a:r>
            </a:p>
          </p:txBody>
        </p:sp>
      </p:grpSp>
      <p:grpSp>
        <p:nvGrpSpPr>
          <p:cNvPr id="34" name="Group 71"/>
          <p:cNvGrpSpPr>
            <a:grpSpLocks/>
          </p:cNvGrpSpPr>
          <p:nvPr/>
        </p:nvGrpSpPr>
        <p:grpSpPr bwMode="auto">
          <a:xfrm>
            <a:off x="6419000" y="2542376"/>
            <a:ext cx="357095" cy="138630"/>
            <a:chOff x="4606" y="575"/>
            <a:chExt cx="234" cy="91"/>
          </a:xfrm>
        </p:grpSpPr>
        <p:sp>
          <p:nvSpPr>
            <p:cNvPr id="179" name="Oval 72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80" name="Text Box 73">
              <a:hlinkClick r:id="rId27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MNA-22</a:t>
              </a:r>
            </a:p>
          </p:txBody>
        </p:sp>
      </p:grpSp>
      <p:grpSp>
        <p:nvGrpSpPr>
          <p:cNvPr id="35" name="Group 74"/>
          <p:cNvGrpSpPr>
            <a:grpSpLocks/>
          </p:cNvGrpSpPr>
          <p:nvPr/>
        </p:nvGrpSpPr>
        <p:grpSpPr bwMode="auto">
          <a:xfrm>
            <a:off x="6101582" y="2712999"/>
            <a:ext cx="357095" cy="138630"/>
            <a:chOff x="4606" y="575"/>
            <a:chExt cx="234" cy="91"/>
          </a:xfrm>
        </p:grpSpPr>
        <p:sp>
          <p:nvSpPr>
            <p:cNvPr id="177" name="Oval 75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78" name="Text Box 76">
              <a:hlinkClick r:id="rId28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MNA-23</a:t>
              </a:r>
            </a:p>
          </p:txBody>
        </p:sp>
      </p:grpSp>
      <p:grpSp>
        <p:nvGrpSpPr>
          <p:cNvPr id="36" name="Group 77"/>
          <p:cNvGrpSpPr>
            <a:grpSpLocks/>
          </p:cNvGrpSpPr>
          <p:nvPr/>
        </p:nvGrpSpPr>
        <p:grpSpPr bwMode="auto">
          <a:xfrm>
            <a:off x="5768905" y="2764796"/>
            <a:ext cx="357095" cy="138630"/>
            <a:chOff x="4606" y="575"/>
            <a:chExt cx="234" cy="91"/>
          </a:xfrm>
        </p:grpSpPr>
        <p:sp>
          <p:nvSpPr>
            <p:cNvPr id="175" name="Oval 78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76" name="Text Box 79">
              <a:hlinkClick r:id="rId29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MNA-24</a:t>
              </a:r>
            </a:p>
          </p:txBody>
        </p:sp>
      </p:grpSp>
      <p:grpSp>
        <p:nvGrpSpPr>
          <p:cNvPr id="37" name="Group 80"/>
          <p:cNvGrpSpPr>
            <a:grpSpLocks/>
          </p:cNvGrpSpPr>
          <p:nvPr/>
        </p:nvGrpSpPr>
        <p:grpSpPr bwMode="auto">
          <a:xfrm>
            <a:off x="5280570" y="3212680"/>
            <a:ext cx="357095" cy="138630"/>
            <a:chOff x="4606" y="575"/>
            <a:chExt cx="234" cy="91"/>
          </a:xfrm>
        </p:grpSpPr>
        <p:sp>
          <p:nvSpPr>
            <p:cNvPr id="173" name="Oval 81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74" name="Text Box 82">
              <a:hlinkClick r:id="rId30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MNA-25</a:t>
              </a:r>
            </a:p>
          </p:txBody>
        </p:sp>
      </p:grpSp>
      <p:grpSp>
        <p:nvGrpSpPr>
          <p:cNvPr id="38" name="Group 83"/>
          <p:cNvGrpSpPr>
            <a:grpSpLocks/>
          </p:cNvGrpSpPr>
          <p:nvPr/>
        </p:nvGrpSpPr>
        <p:grpSpPr bwMode="auto">
          <a:xfrm>
            <a:off x="5201215" y="3029871"/>
            <a:ext cx="357095" cy="138630"/>
            <a:chOff x="4606" y="575"/>
            <a:chExt cx="234" cy="91"/>
          </a:xfrm>
        </p:grpSpPr>
        <p:sp>
          <p:nvSpPr>
            <p:cNvPr id="171" name="Oval 84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72" name="Text Box 85">
              <a:hlinkClick r:id="rId31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MNA-26</a:t>
              </a:r>
            </a:p>
          </p:txBody>
        </p:sp>
      </p:grpSp>
      <p:grpSp>
        <p:nvGrpSpPr>
          <p:cNvPr id="39" name="Group 86"/>
          <p:cNvGrpSpPr>
            <a:grpSpLocks/>
          </p:cNvGrpSpPr>
          <p:nvPr/>
        </p:nvGrpSpPr>
        <p:grpSpPr bwMode="auto">
          <a:xfrm>
            <a:off x="4935683" y="3422912"/>
            <a:ext cx="357095" cy="138630"/>
            <a:chOff x="4606" y="575"/>
            <a:chExt cx="234" cy="91"/>
          </a:xfrm>
        </p:grpSpPr>
        <p:sp>
          <p:nvSpPr>
            <p:cNvPr id="169" name="Oval 87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70" name="Text Box 88">
              <a:hlinkClick r:id="rId32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MNA-27</a:t>
              </a:r>
            </a:p>
          </p:txBody>
        </p:sp>
      </p:grpSp>
      <p:grpSp>
        <p:nvGrpSpPr>
          <p:cNvPr id="40" name="Group 89"/>
          <p:cNvGrpSpPr>
            <a:grpSpLocks/>
          </p:cNvGrpSpPr>
          <p:nvPr/>
        </p:nvGrpSpPr>
        <p:grpSpPr bwMode="auto">
          <a:xfrm>
            <a:off x="4664047" y="4135872"/>
            <a:ext cx="357095" cy="138630"/>
            <a:chOff x="4606" y="575"/>
            <a:chExt cx="234" cy="91"/>
          </a:xfrm>
        </p:grpSpPr>
        <p:sp>
          <p:nvSpPr>
            <p:cNvPr id="167" name="Oval 90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68" name="Text Box 91">
              <a:hlinkClick r:id="rId33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MNA-28</a:t>
              </a:r>
            </a:p>
          </p:txBody>
        </p:sp>
      </p:grpSp>
      <p:grpSp>
        <p:nvGrpSpPr>
          <p:cNvPr id="41" name="Group 92"/>
          <p:cNvGrpSpPr>
            <a:grpSpLocks/>
          </p:cNvGrpSpPr>
          <p:nvPr/>
        </p:nvGrpSpPr>
        <p:grpSpPr bwMode="auto">
          <a:xfrm>
            <a:off x="3896446" y="4215090"/>
            <a:ext cx="357095" cy="138630"/>
            <a:chOff x="4433" y="567"/>
            <a:chExt cx="234" cy="91"/>
          </a:xfrm>
        </p:grpSpPr>
        <p:sp>
          <p:nvSpPr>
            <p:cNvPr id="165" name="Oval 93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66" name="Text Box 94">
              <a:hlinkClick r:id="rId34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433" y="567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MNA-29</a:t>
              </a:r>
            </a:p>
          </p:txBody>
        </p:sp>
      </p:grpSp>
      <p:grpSp>
        <p:nvGrpSpPr>
          <p:cNvPr id="42" name="Group 95"/>
          <p:cNvGrpSpPr>
            <a:grpSpLocks/>
          </p:cNvGrpSpPr>
          <p:nvPr/>
        </p:nvGrpSpPr>
        <p:grpSpPr bwMode="auto">
          <a:xfrm>
            <a:off x="3998691" y="4120636"/>
            <a:ext cx="357095" cy="138630"/>
            <a:chOff x="4448" y="549"/>
            <a:chExt cx="234" cy="91"/>
          </a:xfrm>
        </p:grpSpPr>
        <p:sp>
          <p:nvSpPr>
            <p:cNvPr id="163" name="Oval 96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64" name="Text Box 97">
              <a:hlinkClick r:id="rId35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448" y="549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MNA-30</a:t>
              </a:r>
            </a:p>
          </p:txBody>
        </p:sp>
      </p:grpSp>
      <p:grpSp>
        <p:nvGrpSpPr>
          <p:cNvPr id="43" name="Group 98"/>
          <p:cNvGrpSpPr>
            <a:grpSpLocks/>
          </p:cNvGrpSpPr>
          <p:nvPr/>
        </p:nvGrpSpPr>
        <p:grpSpPr bwMode="auto">
          <a:xfrm>
            <a:off x="4252015" y="4647740"/>
            <a:ext cx="357095" cy="138630"/>
            <a:chOff x="4606" y="575"/>
            <a:chExt cx="234" cy="91"/>
          </a:xfrm>
        </p:grpSpPr>
        <p:sp>
          <p:nvSpPr>
            <p:cNvPr id="161" name="Oval 99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62" name="Text Box 100">
              <a:hlinkClick r:id="rId36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MNA-31</a:t>
              </a:r>
            </a:p>
          </p:txBody>
        </p:sp>
      </p:grpSp>
      <p:grpSp>
        <p:nvGrpSpPr>
          <p:cNvPr id="44" name="Group 101"/>
          <p:cNvGrpSpPr>
            <a:grpSpLocks/>
          </p:cNvGrpSpPr>
          <p:nvPr/>
        </p:nvGrpSpPr>
        <p:grpSpPr bwMode="auto">
          <a:xfrm>
            <a:off x="4529755" y="5104765"/>
            <a:ext cx="357095" cy="138630"/>
            <a:chOff x="4606" y="575"/>
            <a:chExt cx="234" cy="91"/>
          </a:xfrm>
        </p:grpSpPr>
        <p:sp>
          <p:nvSpPr>
            <p:cNvPr id="159" name="Oval 102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60" name="Text Box 103">
              <a:hlinkClick r:id="rId37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MNA-32</a:t>
              </a:r>
            </a:p>
          </p:txBody>
        </p:sp>
      </p:grpSp>
      <p:grpSp>
        <p:nvGrpSpPr>
          <p:cNvPr id="45" name="Group 104"/>
          <p:cNvGrpSpPr>
            <a:grpSpLocks/>
          </p:cNvGrpSpPr>
          <p:nvPr/>
        </p:nvGrpSpPr>
        <p:grpSpPr bwMode="auto">
          <a:xfrm>
            <a:off x="4071941" y="5092578"/>
            <a:ext cx="357095" cy="138630"/>
            <a:chOff x="4606" y="575"/>
            <a:chExt cx="234" cy="91"/>
          </a:xfrm>
        </p:grpSpPr>
        <p:sp>
          <p:nvSpPr>
            <p:cNvPr id="157" name="Oval 105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58" name="Text Box 106">
              <a:hlinkClick r:id="rId38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MNA-33</a:t>
              </a:r>
            </a:p>
          </p:txBody>
        </p:sp>
      </p:grpSp>
      <p:grpSp>
        <p:nvGrpSpPr>
          <p:cNvPr id="46" name="Group 107"/>
          <p:cNvGrpSpPr>
            <a:grpSpLocks/>
          </p:cNvGrpSpPr>
          <p:nvPr/>
        </p:nvGrpSpPr>
        <p:grpSpPr bwMode="auto">
          <a:xfrm>
            <a:off x="3971222" y="3907358"/>
            <a:ext cx="357095" cy="138630"/>
            <a:chOff x="4606" y="575"/>
            <a:chExt cx="234" cy="91"/>
          </a:xfrm>
        </p:grpSpPr>
        <p:sp>
          <p:nvSpPr>
            <p:cNvPr id="155" name="Oval 108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56" name="Text Box 109">
              <a:hlinkClick r:id="rId39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MNA-34</a:t>
              </a:r>
            </a:p>
          </p:txBody>
        </p:sp>
      </p:grpSp>
      <p:grpSp>
        <p:nvGrpSpPr>
          <p:cNvPr id="47" name="Group 110"/>
          <p:cNvGrpSpPr>
            <a:grpSpLocks/>
          </p:cNvGrpSpPr>
          <p:nvPr/>
        </p:nvGrpSpPr>
        <p:grpSpPr bwMode="auto">
          <a:xfrm>
            <a:off x="3650752" y="3992670"/>
            <a:ext cx="357095" cy="138630"/>
            <a:chOff x="4606" y="575"/>
            <a:chExt cx="234" cy="91"/>
          </a:xfrm>
        </p:grpSpPr>
        <p:sp>
          <p:nvSpPr>
            <p:cNvPr id="153" name="Oval 111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54" name="Text Box 112">
              <a:hlinkClick r:id="rId40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MNA-35</a:t>
              </a:r>
            </a:p>
          </p:txBody>
        </p:sp>
      </p:grpSp>
      <p:grpSp>
        <p:nvGrpSpPr>
          <p:cNvPr id="48" name="Group 113"/>
          <p:cNvGrpSpPr>
            <a:grpSpLocks/>
          </p:cNvGrpSpPr>
          <p:nvPr/>
        </p:nvGrpSpPr>
        <p:grpSpPr bwMode="auto">
          <a:xfrm>
            <a:off x="3559189" y="4120637"/>
            <a:ext cx="357095" cy="138630"/>
            <a:chOff x="4606" y="575"/>
            <a:chExt cx="234" cy="91"/>
          </a:xfrm>
        </p:grpSpPr>
        <p:sp>
          <p:nvSpPr>
            <p:cNvPr id="151" name="Oval 114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52" name="Text Box 115">
              <a:hlinkClick r:id="rId41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MNA-36</a:t>
              </a:r>
            </a:p>
          </p:txBody>
        </p:sp>
      </p:grpSp>
      <p:grpSp>
        <p:nvGrpSpPr>
          <p:cNvPr id="49" name="Group 116"/>
          <p:cNvGrpSpPr>
            <a:grpSpLocks/>
          </p:cNvGrpSpPr>
          <p:nvPr/>
        </p:nvGrpSpPr>
        <p:grpSpPr bwMode="auto">
          <a:xfrm>
            <a:off x="3116636" y="4077981"/>
            <a:ext cx="357095" cy="138630"/>
            <a:chOff x="4606" y="575"/>
            <a:chExt cx="234" cy="91"/>
          </a:xfrm>
        </p:grpSpPr>
        <p:sp>
          <p:nvSpPr>
            <p:cNvPr id="149" name="Oval 117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50" name="Text Box 118">
              <a:hlinkClick r:id="rId42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MNA-37</a:t>
              </a:r>
            </a:p>
          </p:txBody>
        </p:sp>
      </p:grpSp>
      <p:grpSp>
        <p:nvGrpSpPr>
          <p:cNvPr id="50" name="Group 119"/>
          <p:cNvGrpSpPr>
            <a:grpSpLocks/>
          </p:cNvGrpSpPr>
          <p:nvPr/>
        </p:nvGrpSpPr>
        <p:grpSpPr bwMode="auto">
          <a:xfrm>
            <a:off x="2970136" y="3995717"/>
            <a:ext cx="357095" cy="138630"/>
            <a:chOff x="4606" y="575"/>
            <a:chExt cx="234" cy="91"/>
          </a:xfrm>
        </p:grpSpPr>
        <p:sp>
          <p:nvSpPr>
            <p:cNvPr id="147" name="Oval 120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48" name="Text Box 121">
              <a:hlinkClick r:id="rId43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MNA-40</a:t>
              </a:r>
            </a:p>
          </p:txBody>
        </p:sp>
      </p:grpSp>
      <p:grpSp>
        <p:nvGrpSpPr>
          <p:cNvPr id="51" name="Group 122"/>
          <p:cNvGrpSpPr>
            <a:grpSpLocks/>
          </p:cNvGrpSpPr>
          <p:nvPr/>
        </p:nvGrpSpPr>
        <p:grpSpPr bwMode="auto">
          <a:xfrm>
            <a:off x="3025073" y="3687987"/>
            <a:ext cx="357095" cy="138630"/>
            <a:chOff x="4606" y="575"/>
            <a:chExt cx="234" cy="91"/>
          </a:xfrm>
        </p:grpSpPr>
        <p:sp>
          <p:nvSpPr>
            <p:cNvPr id="145" name="Oval 123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46" name="Text Box 124">
              <a:hlinkClick r:id="rId44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MNA-38</a:t>
              </a:r>
            </a:p>
          </p:txBody>
        </p:sp>
      </p:grpSp>
      <p:grpSp>
        <p:nvGrpSpPr>
          <p:cNvPr id="52" name="Group 125"/>
          <p:cNvGrpSpPr>
            <a:grpSpLocks/>
          </p:cNvGrpSpPr>
          <p:nvPr/>
        </p:nvGrpSpPr>
        <p:grpSpPr bwMode="auto">
          <a:xfrm>
            <a:off x="2805323" y="4148059"/>
            <a:ext cx="357095" cy="138630"/>
            <a:chOff x="4606" y="575"/>
            <a:chExt cx="234" cy="91"/>
          </a:xfrm>
        </p:grpSpPr>
        <p:sp>
          <p:nvSpPr>
            <p:cNvPr id="143" name="Oval 126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44" name="Text Box 127">
              <a:hlinkClick r:id="rId45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MNA-39</a:t>
              </a:r>
            </a:p>
          </p:txBody>
        </p:sp>
      </p:grpSp>
      <p:grpSp>
        <p:nvGrpSpPr>
          <p:cNvPr id="53" name="Group 128"/>
          <p:cNvGrpSpPr>
            <a:grpSpLocks/>
          </p:cNvGrpSpPr>
          <p:nvPr/>
        </p:nvGrpSpPr>
        <p:grpSpPr bwMode="auto">
          <a:xfrm>
            <a:off x="7072148" y="1504929"/>
            <a:ext cx="357095" cy="138630"/>
            <a:chOff x="4604" y="596"/>
            <a:chExt cx="234" cy="91"/>
          </a:xfrm>
        </p:grpSpPr>
        <p:sp>
          <p:nvSpPr>
            <p:cNvPr id="141" name="Oval 129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42" name="Text Box 130"/>
            <p:cNvSpPr txBox="1">
              <a:spLocks noChangeArrowheads="1"/>
            </p:cNvSpPr>
            <p:nvPr/>
          </p:nvSpPr>
          <p:spPr bwMode="auto">
            <a:xfrm>
              <a:off x="4604" y="596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MNA-41</a:t>
              </a:r>
            </a:p>
          </p:txBody>
        </p:sp>
      </p:grpSp>
      <p:grpSp>
        <p:nvGrpSpPr>
          <p:cNvPr id="54" name="Group 147"/>
          <p:cNvGrpSpPr>
            <a:grpSpLocks/>
          </p:cNvGrpSpPr>
          <p:nvPr/>
        </p:nvGrpSpPr>
        <p:grpSpPr bwMode="auto">
          <a:xfrm>
            <a:off x="6596021" y="1265754"/>
            <a:ext cx="357095" cy="138630"/>
            <a:chOff x="4192" y="793"/>
            <a:chExt cx="234" cy="91"/>
          </a:xfrm>
        </p:grpSpPr>
        <p:sp>
          <p:nvSpPr>
            <p:cNvPr id="139" name="Oval 132"/>
            <p:cNvSpPr>
              <a:spLocks noChangeArrowheads="1"/>
            </p:cNvSpPr>
            <p:nvPr/>
          </p:nvSpPr>
          <p:spPr bwMode="auto">
            <a:xfrm>
              <a:off x="4366" y="828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40" name="Text Box 133">
              <a:hlinkClick r:id="rId46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192" y="793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MNA-42</a:t>
              </a:r>
            </a:p>
          </p:txBody>
        </p:sp>
      </p:grpSp>
      <p:grpSp>
        <p:nvGrpSpPr>
          <p:cNvPr id="55" name="Group 134"/>
          <p:cNvGrpSpPr>
            <a:grpSpLocks/>
          </p:cNvGrpSpPr>
          <p:nvPr/>
        </p:nvGrpSpPr>
        <p:grpSpPr bwMode="auto">
          <a:xfrm>
            <a:off x="6995845" y="1360205"/>
            <a:ext cx="357095" cy="138630"/>
            <a:chOff x="4606" y="575"/>
            <a:chExt cx="234" cy="91"/>
          </a:xfrm>
        </p:grpSpPr>
        <p:sp>
          <p:nvSpPr>
            <p:cNvPr id="137" name="Oval 135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38" name="Text Box 136">
              <a:hlinkClick r:id="rId47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MNA-43</a:t>
              </a:r>
            </a:p>
          </p:txBody>
        </p:sp>
      </p:grpSp>
      <p:grpSp>
        <p:nvGrpSpPr>
          <p:cNvPr id="56" name="Group 140"/>
          <p:cNvGrpSpPr>
            <a:grpSpLocks/>
          </p:cNvGrpSpPr>
          <p:nvPr/>
        </p:nvGrpSpPr>
        <p:grpSpPr bwMode="auto">
          <a:xfrm>
            <a:off x="7200336" y="1415047"/>
            <a:ext cx="357095" cy="138630"/>
            <a:chOff x="4606" y="575"/>
            <a:chExt cx="234" cy="91"/>
          </a:xfrm>
        </p:grpSpPr>
        <p:sp>
          <p:nvSpPr>
            <p:cNvPr id="135" name="Oval 141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36" name="Text Box 142">
              <a:hlinkClick r:id="rId48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MNA-45</a:t>
              </a:r>
            </a:p>
          </p:txBody>
        </p:sp>
      </p:grpSp>
      <p:sp>
        <p:nvSpPr>
          <p:cNvPr id="133" name="Oval 144"/>
          <p:cNvSpPr>
            <a:spLocks noChangeArrowheads="1"/>
          </p:cNvSpPr>
          <p:nvPr/>
        </p:nvSpPr>
        <p:spPr bwMode="auto">
          <a:xfrm>
            <a:off x="6910387" y="1690788"/>
            <a:ext cx="61042" cy="57889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 dirty="0"/>
          </a:p>
        </p:txBody>
      </p:sp>
      <p:sp>
        <p:nvSpPr>
          <p:cNvPr id="134" name="Text Box 145">
            <a:hlinkClick r:id="rId49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6647907" y="1649656"/>
            <a:ext cx="357095" cy="138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300" b="1" dirty="0">
                <a:solidFill>
                  <a:srgbClr val="FF0000"/>
                </a:solidFill>
                <a:latin typeface="Tahoma" panose="020B0604030504040204" pitchFamily="34" charset="0"/>
              </a:rPr>
              <a:t> </a:t>
            </a:r>
            <a:r>
              <a:rPr lang="pt-BR" altLang="pt-BR" sz="300" b="1" dirty="0">
                <a:latin typeface="Tahoma" panose="020B0604030504040204" pitchFamily="34" charset="0"/>
              </a:rPr>
              <a:t>MNA-46</a:t>
            </a:r>
          </a:p>
        </p:txBody>
      </p:sp>
      <p:sp>
        <p:nvSpPr>
          <p:cNvPr id="131" name="Oval 149"/>
          <p:cNvSpPr>
            <a:spLocks noChangeArrowheads="1"/>
          </p:cNvSpPr>
          <p:nvPr/>
        </p:nvSpPr>
        <p:spPr bwMode="auto">
          <a:xfrm>
            <a:off x="6913453" y="1288597"/>
            <a:ext cx="61042" cy="57889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 dirty="0"/>
          </a:p>
        </p:txBody>
      </p:sp>
      <p:sp>
        <p:nvSpPr>
          <p:cNvPr id="129" name="Oval 152"/>
          <p:cNvSpPr>
            <a:spLocks noChangeArrowheads="1"/>
          </p:cNvSpPr>
          <p:nvPr/>
        </p:nvSpPr>
        <p:spPr bwMode="auto">
          <a:xfrm>
            <a:off x="7069095" y="1350302"/>
            <a:ext cx="61042" cy="57889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 dirty="0"/>
          </a:p>
        </p:txBody>
      </p:sp>
      <p:sp>
        <p:nvSpPr>
          <p:cNvPr id="130" name="Text Box 153">
            <a:hlinkClick r:id="rId50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7062991" y="1312217"/>
            <a:ext cx="357095" cy="138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300" b="1" dirty="0">
                <a:solidFill>
                  <a:srgbClr val="FF0000"/>
                </a:solidFill>
                <a:latin typeface="Tahoma" panose="020B0604030504040204" pitchFamily="34" charset="0"/>
              </a:rPr>
              <a:t> </a:t>
            </a:r>
            <a:r>
              <a:rPr lang="pt-BR" altLang="pt-BR" sz="300" b="1" dirty="0">
                <a:latin typeface="Tahoma" panose="020B0604030504040204" pitchFamily="34" charset="0"/>
              </a:rPr>
              <a:t>MNA-48</a:t>
            </a:r>
          </a:p>
        </p:txBody>
      </p:sp>
      <p:sp>
        <p:nvSpPr>
          <p:cNvPr id="127" name="Oval 155"/>
          <p:cNvSpPr>
            <a:spLocks noChangeArrowheads="1"/>
          </p:cNvSpPr>
          <p:nvPr/>
        </p:nvSpPr>
        <p:spPr bwMode="auto">
          <a:xfrm>
            <a:off x="7064613" y="1591002"/>
            <a:ext cx="61042" cy="57889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 dirty="0"/>
          </a:p>
        </p:txBody>
      </p:sp>
      <p:sp>
        <p:nvSpPr>
          <p:cNvPr id="128" name="Text Box 156">
            <a:hlinkClick r:id="rId51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7058509" y="1552917"/>
            <a:ext cx="357095" cy="138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300" b="1" dirty="0">
                <a:solidFill>
                  <a:srgbClr val="FF0000"/>
                </a:solidFill>
                <a:latin typeface="Tahoma" panose="020B0604030504040204" pitchFamily="34" charset="0"/>
              </a:rPr>
              <a:t> </a:t>
            </a:r>
            <a:r>
              <a:rPr lang="pt-BR" altLang="pt-BR" sz="300" b="1" dirty="0">
                <a:latin typeface="Tahoma" panose="020B0604030504040204" pitchFamily="34" charset="0"/>
              </a:rPr>
              <a:t>MNA-47</a:t>
            </a:r>
          </a:p>
        </p:txBody>
      </p:sp>
      <p:grpSp>
        <p:nvGrpSpPr>
          <p:cNvPr id="61" name="Group 157"/>
          <p:cNvGrpSpPr>
            <a:grpSpLocks/>
          </p:cNvGrpSpPr>
          <p:nvPr/>
        </p:nvGrpSpPr>
        <p:grpSpPr bwMode="auto">
          <a:xfrm>
            <a:off x="6678428" y="1375440"/>
            <a:ext cx="357095" cy="138630"/>
            <a:chOff x="4192" y="793"/>
            <a:chExt cx="234" cy="91"/>
          </a:xfrm>
        </p:grpSpPr>
        <p:sp>
          <p:nvSpPr>
            <p:cNvPr id="125" name="Oval 158"/>
            <p:cNvSpPr>
              <a:spLocks noChangeArrowheads="1"/>
            </p:cNvSpPr>
            <p:nvPr/>
          </p:nvSpPr>
          <p:spPr bwMode="auto">
            <a:xfrm>
              <a:off x="4366" y="828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26" name="Text Box 159">
              <a:hlinkClick r:id="rId52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192" y="793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MNA-49</a:t>
              </a:r>
            </a:p>
          </p:txBody>
        </p:sp>
      </p:grpSp>
      <p:sp>
        <p:nvSpPr>
          <p:cNvPr id="123" name="Oval 161"/>
          <p:cNvSpPr>
            <a:spLocks noChangeArrowheads="1"/>
          </p:cNvSpPr>
          <p:nvPr/>
        </p:nvSpPr>
        <p:spPr bwMode="auto">
          <a:xfrm>
            <a:off x="7188142" y="1229951"/>
            <a:ext cx="61042" cy="57889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 dirty="0"/>
          </a:p>
        </p:txBody>
      </p:sp>
      <p:sp>
        <p:nvSpPr>
          <p:cNvPr id="121" name="Oval 165"/>
          <p:cNvSpPr>
            <a:spLocks noChangeArrowheads="1"/>
          </p:cNvSpPr>
          <p:nvPr/>
        </p:nvSpPr>
        <p:spPr bwMode="auto">
          <a:xfrm>
            <a:off x="7300416" y="1183963"/>
            <a:ext cx="71476" cy="57889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 dirty="0"/>
          </a:p>
        </p:txBody>
      </p:sp>
      <p:sp>
        <p:nvSpPr>
          <p:cNvPr id="122" name="Text Box 166">
            <a:hlinkClick r:id="rId53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7251502" y="1118742"/>
            <a:ext cx="418136" cy="138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300" b="1" dirty="0">
                <a:solidFill>
                  <a:srgbClr val="FF0000"/>
                </a:solidFill>
                <a:latin typeface="Tahoma" panose="020B0604030504040204" pitchFamily="34" charset="0"/>
              </a:rPr>
              <a:t> </a:t>
            </a:r>
            <a:r>
              <a:rPr lang="pt-BR" altLang="pt-BR" sz="300" b="1" dirty="0" smtClean="0">
                <a:latin typeface="Tahoma" panose="020B0604030504040204" pitchFamily="34" charset="0"/>
              </a:rPr>
              <a:t>MNA-51</a:t>
            </a:r>
            <a:endParaRPr lang="pt-BR" altLang="pt-BR" sz="300" b="1" dirty="0">
              <a:latin typeface="Tahoma" panose="020B0604030504040204" pitchFamily="34" charset="0"/>
            </a:endParaRPr>
          </a:p>
        </p:txBody>
      </p:sp>
      <p:sp>
        <p:nvSpPr>
          <p:cNvPr id="119" name="Oval 54"/>
          <p:cNvSpPr>
            <a:spLocks noChangeArrowheads="1"/>
          </p:cNvSpPr>
          <p:nvPr/>
        </p:nvSpPr>
        <p:spPr bwMode="auto">
          <a:xfrm>
            <a:off x="3305865" y="3144124"/>
            <a:ext cx="61042" cy="57889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 dirty="0"/>
          </a:p>
        </p:txBody>
      </p:sp>
      <p:sp>
        <p:nvSpPr>
          <p:cNvPr id="120" name="Text Box 55">
            <a:hlinkClick r:id="rId54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3299761" y="3106039"/>
            <a:ext cx="357095" cy="138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300" b="1" dirty="0">
                <a:solidFill>
                  <a:srgbClr val="FF0000"/>
                </a:solidFill>
                <a:latin typeface="Tahoma" panose="020B0604030504040204" pitchFamily="34" charset="0"/>
              </a:rPr>
              <a:t> </a:t>
            </a:r>
            <a:r>
              <a:rPr lang="pt-BR" altLang="pt-BR" sz="300" b="1" dirty="0" smtClean="0">
                <a:latin typeface="Tahoma" panose="020B0604030504040204" pitchFamily="34" charset="0"/>
              </a:rPr>
              <a:t>MNA-57</a:t>
            </a:r>
            <a:endParaRPr lang="pt-BR" altLang="pt-BR" sz="300" b="1" dirty="0">
              <a:latin typeface="Tahoma" panose="020B0604030504040204" pitchFamily="34" charset="0"/>
            </a:endParaRPr>
          </a:p>
        </p:txBody>
      </p:sp>
      <p:sp>
        <p:nvSpPr>
          <p:cNvPr id="117" name="Oval 54"/>
          <p:cNvSpPr>
            <a:spLocks noChangeArrowheads="1"/>
          </p:cNvSpPr>
          <p:nvPr/>
        </p:nvSpPr>
        <p:spPr bwMode="auto">
          <a:xfrm>
            <a:off x="3321126" y="2732801"/>
            <a:ext cx="61042" cy="57889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 dirty="0"/>
          </a:p>
        </p:txBody>
      </p:sp>
      <p:sp>
        <p:nvSpPr>
          <p:cNvPr id="118" name="Text Box 55">
            <a:hlinkClick r:id="rId55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3315022" y="2694716"/>
            <a:ext cx="357095" cy="138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300" b="1" dirty="0">
                <a:solidFill>
                  <a:srgbClr val="FF0000"/>
                </a:solidFill>
                <a:latin typeface="Tahoma" panose="020B0604030504040204" pitchFamily="34" charset="0"/>
              </a:rPr>
              <a:t> </a:t>
            </a:r>
            <a:r>
              <a:rPr lang="pt-BR" altLang="pt-BR" sz="300" b="1" dirty="0" smtClean="0">
                <a:latin typeface="Tahoma" panose="020B0604030504040204" pitchFamily="34" charset="0"/>
              </a:rPr>
              <a:t>MNA-58</a:t>
            </a:r>
            <a:endParaRPr lang="pt-BR" altLang="pt-BR" sz="300" b="1" dirty="0">
              <a:latin typeface="Tahoma" panose="020B0604030504040204" pitchFamily="34" charset="0"/>
            </a:endParaRPr>
          </a:p>
        </p:txBody>
      </p:sp>
      <p:sp>
        <p:nvSpPr>
          <p:cNvPr id="115" name="Oval 54"/>
          <p:cNvSpPr>
            <a:spLocks noChangeArrowheads="1"/>
          </p:cNvSpPr>
          <p:nvPr/>
        </p:nvSpPr>
        <p:spPr bwMode="auto">
          <a:xfrm>
            <a:off x="3850665" y="3156313"/>
            <a:ext cx="61042" cy="57889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 dirty="0"/>
          </a:p>
        </p:txBody>
      </p:sp>
      <p:sp>
        <p:nvSpPr>
          <p:cNvPr id="116" name="Text Box 55">
            <a:hlinkClick r:id="rId56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3844561" y="3118228"/>
            <a:ext cx="357095" cy="138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300" b="1" dirty="0">
                <a:solidFill>
                  <a:srgbClr val="FF0000"/>
                </a:solidFill>
                <a:latin typeface="Tahoma" panose="020B0604030504040204" pitchFamily="34" charset="0"/>
              </a:rPr>
              <a:t> </a:t>
            </a:r>
            <a:r>
              <a:rPr lang="pt-BR" altLang="pt-BR" sz="300" b="1" dirty="0" smtClean="0">
                <a:latin typeface="Tahoma" panose="020B0604030504040204" pitchFamily="34" charset="0"/>
              </a:rPr>
              <a:t>MNA-59</a:t>
            </a:r>
            <a:endParaRPr lang="pt-BR" altLang="pt-BR" sz="300" b="1" dirty="0">
              <a:latin typeface="Tahoma" panose="020B0604030504040204" pitchFamily="34" charset="0"/>
            </a:endParaRPr>
          </a:p>
        </p:txBody>
      </p:sp>
      <p:sp>
        <p:nvSpPr>
          <p:cNvPr id="113" name="Oval 54"/>
          <p:cNvSpPr>
            <a:spLocks noChangeArrowheads="1"/>
          </p:cNvSpPr>
          <p:nvPr/>
        </p:nvSpPr>
        <p:spPr bwMode="auto">
          <a:xfrm>
            <a:off x="3966644" y="2839441"/>
            <a:ext cx="61042" cy="57889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 dirty="0"/>
          </a:p>
        </p:txBody>
      </p:sp>
      <p:sp>
        <p:nvSpPr>
          <p:cNvPr id="114" name="Text Box 55">
            <a:hlinkClick r:id="rId57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3960540" y="2801356"/>
            <a:ext cx="357095" cy="138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300" b="1" dirty="0">
                <a:solidFill>
                  <a:srgbClr val="FF0000"/>
                </a:solidFill>
                <a:latin typeface="Tahoma" panose="020B0604030504040204" pitchFamily="34" charset="0"/>
              </a:rPr>
              <a:t> </a:t>
            </a:r>
            <a:r>
              <a:rPr lang="pt-BR" altLang="pt-BR" sz="300" b="1" dirty="0" smtClean="0">
                <a:latin typeface="Tahoma" panose="020B0604030504040204" pitchFamily="34" charset="0"/>
              </a:rPr>
              <a:t>MNA-60</a:t>
            </a:r>
            <a:endParaRPr lang="pt-BR" altLang="pt-BR" sz="300" b="1" dirty="0">
              <a:latin typeface="Tahoma" panose="020B0604030504040204" pitchFamily="34" charset="0"/>
            </a:endParaRPr>
          </a:p>
        </p:txBody>
      </p:sp>
      <p:sp>
        <p:nvSpPr>
          <p:cNvPr id="111" name="Oval 54"/>
          <p:cNvSpPr>
            <a:spLocks noChangeArrowheads="1"/>
          </p:cNvSpPr>
          <p:nvPr/>
        </p:nvSpPr>
        <p:spPr bwMode="auto">
          <a:xfrm>
            <a:off x="4319160" y="3291898"/>
            <a:ext cx="61042" cy="57889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 dirty="0"/>
          </a:p>
        </p:txBody>
      </p:sp>
      <p:sp>
        <p:nvSpPr>
          <p:cNvPr id="112" name="Text Box 55">
            <a:hlinkClick r:id="rId58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4313056" y="3253813"/>
            <a:ext cx="357095" cy="138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300" b="1" dirty="0">
                <a:solidFill>
                  <a:srgbClr val="FF0000"/>
                </a:solidFill>
                <a:latin typeface="Tahoma" panose="020B0604030504040204" pitchFamily="34" charset="0"/>
              </a:rPr>
              <a:t> </a:t>
            </a:r>
            <a:r>
              <a:rPr lang="pt-BR" altLang="pt-BR" sz="300" b="1" dirty="0" smtClean="0">
                <a:latin typeface="Tahoma" panose="020B0604030504040204" pitchFamily="34" charset="0"/>
              </a:rPr>
              <a:t>MNA-61</a:t>
            </a:r>
            <a:endParaRPr lang="pt-BR" altLang="pt-BR" sz="300" b="1" dirty="0">
              <a:latin typeface="Tahoma" panose="020B0604030504040204" pitchFamily="34" charset="0"/>
            </a:endParaRPr>
          </a:p>
        </p:txBody>
      </p:sp>
      <p:sp>
        <p:nvSpPr>
          <p:cNvPr id="109" name="Oval 54"/>
          <p:cNvSpPr>
            <a:spLocks noChangeArrowheads="1"/>
          </p:cNvSpPr>
          <p:nvPr/>
        </p:nvSpPr>
        <p:spPr bwMode="auto">
          <a:xfrm>
            <a:off x="4258119" y="2693194"/>
            <a:ext cx="61042" cy="57889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 dirty="0"/>
          </a:p>
        </p:txBody>
      </p:sp>
      <p:sp>
        <p:nvSpPr>
          <p:cNvPr id="110" name="Text Box 55">
            <a:hlinkClick r:id="rId59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4252015" y="2655109"/>
            <a:ext cx="357095" cy="138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300" b="1" dirty="0">
                <a:solidFill>
                  <a:srgbClr val="FF0000"/>
                </a:solidFill>
                <a:latin typeface="Tahoma" panose="020B0604030504040204" pitchFamily="34" charset="0"/>
              </a:rPr>
              <a:t> </a:t>
            </a:r>
            <a:r>
              <a:rPr lang="pt-BR" altLang="pt-BR" sz="300" b="1" dirty="0" smtClean="0">
                <a:latin typeface="Tahoma" panose="020B0604030504040204" pitchFamily="34" charset="0"/>
              </a:rPr>
              <a:t>MNA-62</a:t>
            </a:r>
            <a:endParaRPr lang="pt-BR" altLang="pt-BR" sz="300" b="1" dirty="0">
              <a:latin typeface="Tahoma" panose="020B0604030504040204" pitchFamily="34" charset="0"/>
            </a:endParaRPr>
          </a:p>
        </p:txBody>
      </p:sp>
      <p:sp>
        <p:nvSpPr>
          <p:cNvPr id="107" name="Oval 54"/>
          <p:cNvSpPr>
            <a:spLocks noChangeArrowheads="1"/>
          </p:cNvSpPr>
          <p:nvPr/>
        </p:nvSpPr>
        <p:spPr bwMode="auto">
          <a:xfrm>
            <a:off x="4424458" y="2460874"/>
            <a:ext cx="61042" cy="57889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 dirty="0"/>
          </a:p>
        </p:txBody>
      </p:sp>
      <p:sp>
        <p:nvSpPr>
          <p:cNvPr id="108" name="Text Box 55">
            <a:hlinkClick r:id="rId60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4400041" y="2448687"/>
            <a:ext cx="357095" cy="138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300" b="1" dirty="0">
                <a:solidFill>
                  <a:srgbClr val="FF0000"/>
                </a:solidFill>
                <a:latin typeface="Tahoma" panose="020B0604030504040204" pitchFamily="34" charset="0"/>
              </a:rPr>
              <a:t> </a:t>
            </a:r>
            <a:r>
              <a:rPr lang="pt-BR" altLang="pt-BR" sz="300" b="1" dirty="0" smtClean="0">
                <a:latin typeface="Tahoma" panose="020B0604030504040204" pitchFamily="34" charset="0"/>
              </a:rPr>
              <a:t>MNA-63</a:t>
            </a:r>
            <a:endParaRPr lang="pt-BR" altLang="pt-BR" sz="300" b="1" dirty="0">
              <a:latin typeface="Tahoma" panose="020B0604030504040204" pitchFamily="34" charset="0"/>
            </a:endParaRPr>
          </a:p>
        </p:txBody>
      </p:sp>
      <p:sp>
        <p:nvSpPr>
          <p:cNvPr id="105" name="Oval 54"/>
          <p:cNvSpPr>
            <a:spLocks noChangeArrowheads="1"/>
          </p:cNvSpPr>
          <p:nvPr/>
        </p:nvSpPr>
        <p:spPr bwMode="auto">
          <a:xfrm>
            <a:off x="4706776" y="2330620"/>
            <a:ext cx="61042" cy="57889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 dirty="0"/>
          </a:p>
        </p:txBody>
      </p:sp>
      <p:sp>
        <p:nvSpPr>
          <p:cNvPr id="106" name="Text Box 55">
            <a:hlinkClick r:id="rId61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4700672" y="2292535"/>
            <a:ext cx="357095" cy="138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300" b="1" dirty="0">
                <a:solidFill>
                  <a:srgbClr val="FF0000"/>
                </a:solidFill>
                <a:latin typeface="Tahoma" panose="020B0604030504040204" pitchFamily="34" charset="0"/>
              </a:rPr>
              <a:t> </a:t>
            </a:r>
            <a:r>
              <a:rPr lang="pt-BR" altLang="pt-BR" sz="300" b="1" dirty="0" smtClean="0">
                <a:latin typeface="Tahoma" panose="020B0604030504040204" pitchFamily="34" charset="0"/>
              </a:rPr>
              <a:t>MNA-64</a:t>
            </a:r>
            <a:endParaRPr lang="pt-BR" altLang="pt-BR" sz="300" b="1" dirty="0">
              <a:latin typeface="Tahoma" panose="020B0604030504040204" pitchFamily="34" charset="0"/>
            </a:endParaRPr>
          </a:p>
        </p:txBody>
      </p:sp>
      <p:sp>
        <p:nvSpPr>
          <p:cNvPr id="103" name="Oval 54"/>
          <p:cNvSpPr>
            <a:spLocks noChangeArrowheads="1"/>
          </p:cNvSpPr>
          <p:nvPr/>
        </p:nvSpPr>
        <p:spPr bwMode="auto">
          <a:xfrm>
            <a:off x="4868538" y="2687099"/>
            <a:ext cx="61042" cy="57889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 dirty="0"/>
          </a:p>
        </p:txBody>
      </p:sp>
      <p:sp>
        <p:nvSpPr>
          <p:cNvPr id="104" name="Text Box 55">
            <a:hlinkClick r:id="rId62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4607584" y="2685576"/>
            <a:ext cx="357095" cy="138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300" b="1" dirty="0">
                <a:solidFill>
                  <a:srgbClr val="FF0000"/>
                </a:solidFill>
                <a:latin typeface="Tahoma" panose="020B0604030504040204" pitchFamily="34" charset="0"/>
              </a:rPr>
              <a:t> </a:t>
            </a:r>
            <a:r>
              <a:rPr lang="pt-BR" altLang="pt-BR" sz="300" b="1" dirty="0" smtClean="0">
                <a:latin typeface="Tahoma" panose="020B0604030504040204" pitchFamily="34" charset="0"/>
              </a:rPr>
              <a:t>MNA-65</a:t>
            </a:r>
            <a:endParaRPr lang="pt-BR" altLang="pt-BR" sz="300" b="1" dirty="0">
              <a:latin typeface="Tahoma" panose="020B0604030504040204" pitchFamily="34" charset="0"/>
            </a:endParaRPr>
          </a:p>
        </p:txBody>
      </p:sp>
      <p:grpSp>
        <p:nvGrpSpPr>
          <p:cNvPr id="73" name="Group 53"/>
          <p:cNvGrpSpPr>
            <a:grpSpLocks/>
          </p:cNvGrpSpPr>
          <p:nvPr/>
        </p:nvGrpSpPr>
        <p:grpSpPr bwMode="auto">
          <a:xfrm>
            <a:off x="5002830" y="2264352"/>
            <a:ext cx="357095" cy="138630"/>
            <a:chOff x="4606" y="575"/>
            <a:chExt cx="234" cy="91"/>
          </a:xfrm>
        </p:grpSpPr>
        <p:sp>
          <p:nvSpPr>
            <p:cNvPr id="101" name="Oval 54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02" name="Text Box 55">
              <a:hlinkClick r:id="rId63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 smtClean="0">
                  <a:latin typeface="Tahoma" panose="020B0604030504040204" pitchFamily="34" charset="0"/>
                </a:rPr>
                <a:t>MNA-66</a:t>
              </a:r>
              <a:endParaRPr lang="pt-BR" altLang="pt-BR" sz="300" b="1" dirty="0">
                <a:latin typeface="Tahoma" panose="020B0604030504040204" pitchFamily="34" charset="0"/>
              </a:endParaRPr>
            </a:p>
          </p:txBody>
        </p:sp>
      </p:grpSp>
      <p:sp>
        <p:nvSpPr>
          <p:cNvPr id="99" name="Oval 54"/>
          <p:cNvSpPr>
            <a:spLocks noChangeArrowheads="1"/>
          </p:cNvSpPr>
          <p:nvPr/>
        </p:nvSpPr>
        <p:spPr bwMode="auto">
          <a:xfrm>
            <a:off x="5178325" y="2588840"/>
            <a:ext cx="61042" cy="57889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 dirty="0"/>
          </a:p>
        </p:txBody>
      </p:sp>
      <p:sp>
        <p:nvSpPr>
          <p:cNvPr id="100" name="Text Box 55">
            <a:hlinkClick r:id="rId64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5172221" y="2550755"/>
            <a:ext cx="357095" cy="138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300" b="1" dirty="0">
                <a:solidFill>
                  <a:srgbClr val="FF0000"/>
                </a:solidFill>
                <a:latin typeface="Tahoma" panose="020B0604030504040204" pitchFamily="34" charset="0"/>
              </a:rPr>
              <a:t> </a:t>
            </a:r>
            <a:r>
              <a:rPr lang="pt-BR" altLang="pt-BR" sz="300" b="1" dirty="0" smtClean="0">
                <a:latin typeface="Tahoma" panose="020B0604030504040204" pitchFamily="34" charset="0"/>
              </a:rPr>
              <a:t>MNA-67</a:t>
            </a:r>
            <a:endParaRPr lang="pt-BR" altLang="pt-BR" sz="300" b="1" dirty="0">
              <a:latin typeface="Tahoma" panose="020B0604030504040204" pitchFamily="34" charset="0"/>
            </a:endParaRPr>
          </a:p>
        </p:txBody>
      </p:sp>
      <p:sp>
        <p:nvSpPr>
          <p:cNvPr id="97" name="Oval 54"/>
          <p:cNvSpPr>
            <a:spLocks noChangeArrowheads="1"/>
          </p:cNvSpPr>
          <p:nvPr/>
        </p:nvSpPr>
        <p:spPr bwMode="auto">
          <a:xfrm>
            <a:off x="5366028" y="2389274"/>
            <a:ext cx="61042" cy="57889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 dirty="0"/>
          </a:p>
        </p:txBody>
      </p:sp>
      <p:sp>
        <p:nvSpPr>
          <p:cNvPr id="98" name="Text Box 55">
            <a:hlinkClick r:id="rId65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5359924" y="2351189"/>
            <a:ext cx="357095" cy="138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300" b="1" dirty="0">
                <a:solidFill>
                  <a:srgbClr val="FF0000"/>
                </a:solidFill>
                <a:latin typeface="Tahoma" panose="020B0604030504040204" pitchFamily="34" charset="0"/>
              </a:rPr>
              <a:t> </a:t>
            </a:r>
            <a:r>
              <a:rPr lang="pt-BR" altLang="pt-BR" sz="300" b="1" dirty="0" smtClean="0">
                <a:latin typeface="Tahoma" panose="020B0604030504040204" pitchFamily="34" charset="0"/>
              </a:rPr>
              <a:t>MNA-68</a:t>
            </a:r>
            <a:endParaRPr lang="pt-BR" altLang="pt-BR" sz="300" b="1" dirty="0">
              <a:latin typeface="Tahoma" panose="020B0604030504040204" pitchFamily="34" charset="0"/>
            </a:endParaRPr>
          </a:p>
        </p:txBody>
      </p:sp>
      <p:grpSp>
        <p:nvGrpSpPr>
          <p:cNvPr id="76" name="Grupo 75"/>
          <p:cNvGrpSpPr/>
          <p:nvPr/>
        </p:nvGrpSpPr>
        <p:grpSpPr>
          <a:xfrm>
            <a:off x="4300848" y="4212723"/>
            <a:ext cx="302157" cy="123111"/>
            <a:chOff x="3340100" y="4317998"/>
            <a:chExt cx="314325" cy="128289"/>
          </a:xfrm>
        </p:grpSpPr>
        <p:sp>
          <p:nvSpPr>
            <p:cNvPr id="95" name="Oval 99"/>
            <p:cNvSpPr>
              <a:spLocks noChangeArrowheads="1"/>
            </p:cNvSpPr>
            <p:nvPr/>
          </p:nvSpPr>
          <p:spPr bwMode="auto">
            <a:xfrm>
              <a:off x="3380837" y="4363499"/>
              <a:ext cx="36000" cy="36000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96" name="Text Box 100">
              <a:hlinkClick r:id="rId66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3340100" y="4317998"/>
              <a:ext cx="314325" cy="1282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200" b="1" dirty="0" smtClean="0">
                  <a:latin typeface="Tahoma" panose="020B0604030504040204" pitchFamily="34" charset="0"/>
                </a:rPr>
                <a:t>MNA-69</a:t>
              </a:r>
              <a:endParaRPr lang="pt-BR" altLang="pt-BR" sz="200" b="1" dirty="0">
                <a:latin typeface="Tahoma" panose="020B0604030504040204" pitchFamily="34" charset="0"/>
              </a:endParaRPr>
            </a:p>
          </p:txBody>
        </p:sp>
      </p:grpSp>
      <p:sp>
        <p:nvSpPr>
          <p:cNvPr id="93" name="Oval 99"/>
          <p:cNvSpPr>
            <a:spLocks noChangeArrowheads="1"/>
          </p:cNvSpPr>
          <p:nvPr/>
        </p:nvSpPr>
        <p:spPr bwMode="auto">
          <a:xfrm>
            <a:off x="4327799" y="4206115"/>
            <a:ext cx="34606" cy="34547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 dirty="0"/>
          </a:p>
        </p:txBody>
      </p:sp>
      <p:sp>
        <p:nvSpPr>
          <p:cNvPr id="94" name="Text Box 100">
            <a:hlinkClick r:id="rId67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4286985" y="4155701"/>
            <a:ext cx="302157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200" b="1" dirty="0" smtClean="0">
                <a:latin typeface="Tahoma" panose="020B0604030504040204" pitchFamily="34" charset="0"/>
              </a:rPr>
              <a:t>MNA-70</a:t>
            </a:r>
            <a:endParaRPr lang="pt-BR" altLang="pt-BR" sz="200" b="1" dirty="0">
              <a:latin typeface="Tahoma" panose="020B0604030504040204" pitchFamily="34" charset="0"/>
            </a:endParaRPr>
          </a:p>
        </p:txBody>
      </p:sp>
      <p:sp>
        <p:nvSpPr>
          <p:cNvPr id="91" name="Oval 99"/>
          <p:cNvSpPr>
            <a:spLocks noChangeArrowheads="1"/>
          </p:cNvSpPr>
          <p:nvPr/>
        </p:nvSpPr>
        <p:spPr bwMode="auto">
          <a:xfrm>
            <a:off x="4330852" y="4155081"/>
            <a:ext cx="34606" cy="34547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 dirty="0"/>
          </a:p>
        </p:txBody>
      </p:sp>
      <p:sp>
        <p:nvSpPr>
          <p:cNvPr id="92" name="Text Box 100">
            <a:hlinkClick r:id="rId68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4285892" y="4105103"/>
            <a:ext cx="302157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200" b="1" dirty="0" smtClean="0">
                <a:latin typeface="Tahoma" panose="020B0604030504040204" pitchFamily="34" charset="0"/>
              </a:rPr>
              <a:t>MNA-71</a:t>
            </a:r>
            <a:endParaRPr lang="pt-BR" altLang="pt-BR" sz="200" b="1" dirty="0">
              <a:latin typeface="Tahoma" panose="020B0604030504040204" pitchFamily="34" charset="0"/>
            </a:endParaRPr>
          </a:p>
        </p:txBody>
      </p:sp>
      <p:sp>
        <p:nvSpPr>
          <p:cNvPr id="89" name="Oval 99"/>
          <p:cNvSpPr>
            <a:spLocks noChangeArrowheads="1"/>
          </p:cNvSpPr>
          <p:nvPr/>
        </p:nvSpPr>
        <p:spPr bwMode="auto">
          <a:xfrm>
            <a:off x="4298805" y="4105375"/>
            <a:ext cx="34606" cy="34547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 dirty="0"/>
          </a:p>
        </p:txBody>
      </p:sp>
      <p:sp>
        <p:nvSpPr>
          <p:cNvPr id="90" name="Text Box 100">
            <a:hlinkClick r:id="rId69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4245911" y="4035611"/>
            <a:ext cx="302157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200" b="1" dirty="0" smtClean="0">
                <a:latin typeface="Tahoma" panose="020B0604030504040204" pitchFamily="34" charset="0"/>
              </a:rPr>
              <a:t>MNA-72</a:t>
            </a:r>
            <a:endParaRPr lang="pt-BR" altLang="pt-BR" sz="200" b="1" dirty="0">
              <a:latin typeface="Tahoma" panose="020B0604030504040204" pitchFamily="34" charset="0"/>
            </a:endParaRPr>
          </a:p>
        </p:txBody>
      </p:sp>
      <p:sp>
        <p:nvSpPr>
          <p:cNvPr id="87" name="Oval 99"/>
          <p:cNvSpPr>
            <a:spLocks noChangeArrowheads="1"/>
          </p:cNvSpPr>
          <p:nvPr/>
        </p:nvSpPr>
        <p:spPr bwMode="auto">
          <a:xfrm>
            <a:off x="4230894" y="4354268"/>
            <a:ext cx="34606" cy="34547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 dirty="0"/>
          </a:p>
        </p:txBody>
      </p:sp>
      <p:sp>
        <p:nvSpPr>
          <p:cNvPr id="88" name="Text Box 100">
            <a:hlinkClick r:id="rId70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4026922" y="4319591"/>
            <a:ext cx="302157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200" b="1" dirty="0" smtClean="0">
                <a:latin typeface="Tahoma" panose="020B0604030504040204" pitchFamily="34" charset="0"/>
              </a:rPr>
              <a:t>MNA-76</a:t>
            </a:r>
            <a:endParaRPr lang="pt-BR" altLang="pt-BR" sz="200" b="1" dirty="0">
              <a:latin typeface="Tahoma" panose="020B0604030504040204" pitchFamily="34" charset="0"/>
            </a:endParaRPr>
          </a:p>
        </p:txBody>
      </p:sp>
      <p:sp>
        <p:nvSpPr>
          <p:cNvPr id="85" name="Oval 99"/>
          <p:cNvSpPr>
            <a:spLocks noChangeArrowheads="1"/>
          </p:cNvSpPr>
          <p:nvPr/>
        </p:nvSpPr>
        <p:spPr bwMode="auto">
          <a:xfrm>
            <a:off x="4291175" y="4354228"/>
            <a:ext cx="34606" cy="34547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 dirty="0"/>
          </a:p>
        </p:txBody>
      </p:sp>
      <p:sp>
        <p:nvSpPr>
          <p:cNvPr id="86" name="Text Box 100">
            <a:hlinkClick r:id="rId71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4252015" y="4315241"/>
            <a:ext cx="302157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200" b="1" dirty="0" smtClean="0">
                <a:latin typeface="Tahoma" panose="020B0604030504040204" pitchFamily="34" charset="0"/>
              </a:rPr>
              <a:t>MNA-75</a:t>
            </a:r>
            <a:endParaRPr lang="pt-BR" altLang="pt-BR" sz="200" b="1" dirty="0">
              <a:latin typeface="Tahoma" panose="020B0604030504040204" pitchFamily="34" charset="0"/>
            </a:endParaRPr>
          </a:p>
        </p:txBody>
      </p:sp>
      <p:sp>
        <p:nvSpPr>
          <p:cNvPr id="83" name="Oval 99"/>
          <p:cNvSpPr>
            <a:spLocks noChangeArrowheads="1"/>
          </p:cNvSpPr>
          <p:nvPr/>
        </p:nvSpPr>
        <p:spPr bwMode="auto">
          <a:xfrm>
            <a:off x="4337965" y="4320028"/>
            <a:ext cx="34606" cy="34547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 dirty="0"/>
          </a:p>
        </p:txBody>
      </p:sp>
      <p:sp>
        <p:nvSpPr>
          <p:cNvPr id="84" name="Text Box 100">
            <a:hlinkClick r:id="rId72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4288458" y="4264649"/>
            <a:ext cx="302157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200" b="1" dirty="0" smtClean="0">
                <a:latin typeface="Tahoma" panose="020B0604030504040204" pitchFamily="34" charset="0"/>
              </a:rPr>
              <a:t>MNA-74</a:t>
            </a:r>
            <a:endParaRPr lang="pt-BR" altLang="pt-BR" sz="200" b="1" dirty="0">
              <a:latin typeface="Tahoma" panose="020B060403050404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457200" y="457200"/>
            <a:ext cx="441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Áreas que apresentaram as maiores variações do NA em função do enchimento do reservatório</a:t>
            </a:r>
            <a:endParaRPr lang="pt-BR" dirty="0"/>
          </a:p>
        </p:txBody>
      </p:sp>
      <p:cxnSp>
        <p:nvCxnSpPr>
          <p:cNvPr id="7" name="Conector de seta reta 6">
            <a:hlinkClick r:id="rId41" action="ppaction://hlinkpres?slideindex=1&amp;slidetitle="/>
          </p:cNvPr>
          <p:cNvCxnSpPr>
            <a:stCxn id="8" idx="0"/>
          </p:cNvCxnSpPr>
          <p:nvPr/>
        </p:nvCxnSpPr>
        <p:spPr>
          <a:xfrm flipV="1">
            <a:off x="2209800" y="3505200"/>
            <a:ext cx="1905000" cy="247923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0" y="5984434"/>
            <a:ext cx="441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Área adquirida pela SAE em função do remanso do reservatório</a:t>
            </a:r>
            <a:endParaRPr lang="pt-BR" dirty="0"/>
          </a:p>
        </p:txBody>
      </p:sp>
      <p:cxnSp>
        <p:nvCxnSpPr>
          <p:cNvPr id="10" name="Conector de seta reta 9"/>
          <p:cNvCxnSpPr/>
          <p:nvPr/>
        </p:nvCxnSpPr>
        <p:spPr>
          <a:xfrm>
            <a:off x="2057400" y="1143000"/>
            <a:ext cx="3083923" cy="159131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4" name="Text Box 166">
            <a:hlinkClick r:id="rId73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6886066" y="1168511"/>
            <a:ext cx="418136" cy="138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300" b="1" dirty="0">
                <a:solidFill>
                  <a:srgbClr val="FF0000"/>
                </a:solidFill>
                <a:latin typeface="Tahoma" panose="020B0604030504040204" pitchFamily="34" charset="0"/>
              </a:rPr>
              <a:t> </a:t>
            </a:r>
            <a:r>
              <a:rPr lang="pt-BR" altLang="pt-BR" sz="300" b="1" dirty="0" smtClean="0">
                <a:latin typeface="Tahoma" panose="020B0604030504040204" pitchFamily="34" charset="0"/>
              </a:rPr>
              <a:t>MNA-52</a:t>
            </a:r>
            <a:endParaRPr lang="pt-BR" altLang="pt-BR" sz="300" b="1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426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57200" y="1166843"/>
            <a:ext cx="83058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 DO MODELO</a:t>
            </a:r>
          </a:p>
          <a:p>
            <a:endParaRPr lang="pt-B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 áreas potencialmente 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afetadas pelo enchimento ao longo do tempo encontram-se 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nas proximidades 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 reservatório (calha do Rio Madeira), expandindo-se lateralmente 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 margem 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esquerda, na porção mais próxima ao eixo da 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barragem;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modelo previsional de enchimento do reservatório (hipótese) e os resultados das diversas campanhas de monitoramento hidrogeológico (validação de campo) indicam 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os 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impactos provocados pelo enchimento do reservatório estão circunscritos 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à área já adquirida pela 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SAE, a partir da projeção do remanso do 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reservatório + APP, 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não sendo observada elevação do lençol freático capaz de promover impactos no uso 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 ocupação do solo além destes limites.</a:t>
            </a:r>
            <a:endParaRPr lang="pt-B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520960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4638"/>
            <a:ext cx="69342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</a:extLst>
        </p:spPr>
        <p:txBody>
          <a:bodyPr/>
          <a:lstStyle/>
          <a:p>
            <a:r>
              <a:rPr lang="pt-BR" altLang="pt-BR" sz="3200" dirty="0">
                <a:latin typeface="Tahoma" panose="020B0604030504040204" pitchFamily="34" charset="0"/>
              </a:rPr>
              <a:t>Monitoramento do lençol Freático</a:t>
            </a:r>
          </a:p>
        </p:txBody>
      </p:sp>
      <p:sp>
        <p:nvSpPr>
          <p:cNvPr id="294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417638"/>
            <a:ext cx="7696200" cy="2773362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</a:pPr>
            <a:r>
              <a:rPr lang="pt-BR" altLang="pt-BR" sz="1600" dirty="0">
                <a:latin typeface="Tahoma" panose="020B0604030504040204" pitchFamily="34" charset="0"/>
              </a:rPr>
              <a:t>Realização de diagnóstico prévio da qualidade da água  contemplando a sazonalidade;</a:t>
            </a:r>
          </a:p>
          <a:p>
            <a:pPr algn="just">
              <a:lnSpc>
                <a:spcPct val="120000"/>
              </a:lnSpc>
            </a:pPr>
            <a:r>
              <a:rPr lang="pt-BR" altLang="pt-BR" sz="1600" dirty="0">
                <a:latin typeface="Tahoma" panose="020B0604030504040204" pitchFamily="34" charset="0"/>
              </a:rPr>
              <a:t>Definição de áreas críticas susceptíveis aos efeitos da elevação do lençol freático; </a:t>
            </a:r>
          </a:p>
          <a:p>
            <a:pPr algn="just">
              <a:lnSpc>
                <a:spcPct val="120000"/>
              </a:lnSpc>
            </a:pPr>
            <a:r>
              <a:rPr lang="pt-BR" altLang="pt-BR" sz="1600" dirty="0">
                <a:latin typeface="Tahoma" panose="020B0604030504040204" pitchFamily="34" charset="0"/>
              </a:rPr>
              <a:t>Informações sobre o sistema </a:t>
            </a:r>
            <a:r>
              <a:rPr lang="pt-BR" altLang="pt-BR" sz="1600" dirty="0" smtClean="0">
                <a:latin typeface="Tahoma" panose="020B0604030504040204" pitchFamily="34" charset="0"/>
              </a:rPr>
              <a:t>aquífero </a:t>
            </a:r>
            <a:r>
              <a:rPr lang="pt-BR" altLang="pt-BR" sz="1600" dirty="0">
                <a:latin typeface="Tahoma" panose="020B0604030504040204" pitchFamily="34" charset="0"/>
              </a:rPr>
              <a:t>livre e avaliação das alterações hidrogeológicas (antes do enchimento do reservatório);</a:t>
            </a:r>
          </a:p>
          <a:p>
            <a:pPr algn="just">
              <a:lnSpc>
                <a:spcPct val="120000"/>
              </a:lnSpc>
            </a:pPr>
            <a:r>
              <a:rPr lang="pt-BR" altLang="pt-BR" sz="1600" dirty="0">
                <a:latin typeface="Tahoma" panose="020B0604030504040204" pitchFamily="34" charset="0"/>
              </a:rPr>
              <a:t>Detalhamento e análise das áreas críticas e cadastramento de fontes hídricas;</a:t>
            </a:r>
          </a:p>
          <a:p>
            <a:pPr algn="just">
              <a:lnSpc>
                <a:spcPct val="120000"/>
              </a:lnSpc>
            </a:pPr>
            <a:r>
              <a:rPr lang="pt-BR" altLang="pt-BR" sz="1600" dirty="0">
                <a:latin typeface="Tahoma" panose="020B0604030504040204" pitchFamily="34" charset="0"/>
              </a:rPr>
              <a:t>Monitoramento do lençol freático </a:t>
            </a:r>
            <a:r>
              <a:rPr lang="pt-BR" altLang="pt-BR" sz="1600" dirty="0" smtClean="0">
                <a:latin typeface="Tahoma" panose="020B0604030504040204" pitchFamily="34" charset="0"/>
              </a:rPr>
              <a:t>(MNAs, eventuais </a:t>
            </a:r>
            <a:r>
              <a:rPr lang="pt-BR" altLang="pt-BR" sz="1600" dirty="0">
                <a:latin typeface="Tahoma" panose="020B0604030504040204" pitchFamily="34" charset="0"/>
              </a:rPr>
              <a:t>cisternas, nascentes e as cacimbas inventariadas);</a:t>
            </a:r>
            <a:r>
              <a:rPr lang="pt-BR" altLang="pt-BR" sz="2000" dirty="0">
                <a:latin typeface="Tahoma" panose="020B0604030504040204" pitchFamily="34" charset="0"/>
              </a:rPr>
              <a:t> </a:t>
            </a:r>
          </a:p>
          <a:p>
            <a:pPr algn="just">
              <a:lnSpc>
                <a:spcPct val="120000"/>
              </a:lnSpc>
            </a:pPr>
            <a:endParaRPr lang="pt-BR" altLang="pt-BR" sz="20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6433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5217" name="Group 6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3951259"/>
              </p:ext>
            </p:extLst>
          </p:nvPr>
        </p:nvGraphicFramePr>
        <p:xfrm>
          <a:off x="603250" y="2362200"/>
          <a:ext cx="8099425" cy="3708719"/>
        </p:xfrm>
        <a:graphic>
          <a:graphicData uri="http://schemas.openxmlformats.org/drawingml/2006/table">
            <a:tbl>
              <a:tblPr/>
              <a:tblGrid>
                <a:gridCol w="2519363"/>
                <a:gridCol w="1873250"/>
                <a:gridCol w="3706812"/>
              </a:tblGrid>
              <a:tr h="77787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Arial" panose="020B0604020202020204" pitchFamily="34" charset="0"/>
                        </a:rPr>
                        <a:t>Enchimento do Reservatório</a:t>
                      </a:r>
                      <a:endParaRPr kumimoji="0" lang="pt-BR" altLang="pt-B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Arial" panose="020B0604020202020204" pitchFamily="34" charset="0"/>
                        </a:rPr>
                        <a:t>Frequência</a:t>
                      </a:r>
                      <a:endParaRPr kumimoji="0" lang="pt-BR" altLang="pt-B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Arial" panose="020B0604020202020204" pitchFamily="34" charset="0"/>
                        </a:rPr>
                        <a:t>Campanhas de Monitoramento / Justificativas</a:t>
                      </a:r>
                      <a:endParaRPr kumimoji="0" lang="pt-BR" altLang="pt-B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403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Arial" panose="020B0604020202020204" pitchFamily="34" charset="0"/>
                        </a:rPr>
                        <a:t>Antes</a:t>
                      </a:r>
                      <a:endParaRPr kumimoji="0" lang="pt-BR" altLang="pt-B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Arial" panose="020B0604020202020204" pitchFamily="34" charset="0"/>
                        </a:rPr>
                        <a:t>Trimestral</a:t>
                      </a:r>
                      <a:endParaRPr kumimoji="0" lang="pt-BR" altLang="pt-B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Arial" panose="020B0604020202020204" pitchFamily="34" charset="0"/>
                        </a:rPr>
                        <a:t>04 campanhas -</a:t>
                      </a:r>
                      <a:r>
                        <a:rPr kumimoji="0" lang="pt-BR" altLang="pt-B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Arial" panose="020B0604020202020204" pitchFamily="34" charset="0"/>
                        </a:rPr>
                        <a:t> 01 ciclo hidrológico completo. </a:t>
                      </a:r>
                      <a:endParaRPr kumimoji="0" lang="pt-BR" altLang="pt-B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Arial" panose="020B0604020202020204" pitchFamily="34" charset="0"/>
                        </a:rPr>
                        <a:t>Durante</a:t>
                      </a:r>
                      <a:endParaRPr kumimoji="0" lang="pt-BR" altLang="pt-B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Arial" panose="020B0604020202020204" pitchFamily="34" charset="0"/>
                        </a:rPr>
                        <a:t>Mensal</a:t>
                      </a:r>
                      <a:endParaRPr kumimoji="0" lang="pt-BR" altLang="pt-B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Arial" panose="020B0604020202020204" pitchFamily="34" charset="0"/>
                        </a:rPr>
                        <a:t>03 campanhas</a:t>
                      </a:r>
                      <a:r>
                        <a:rPr kumimoji="0" lang="pt-BR" altLang="pt-B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Arial" panose="020B0604020202020204" pitchFamily="34" charset="0"/>
                        </a:rPr>
                        <a:t>. </a:t>
                      </a:r>
                      <a:endParaRPr kumimoji="0" lang="pt-BR" altLang="pt-B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6288">
                <a:tc rowSpan="2"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Arial" panose="020B0604020202020204" pitchFamily="34" charset="0"/>
                        </a:rPr>
                        <a:t>Após</a:t>
                      </a:r>
                      <a:endParaRPr kumimoji="0" lang="pt-BR" altLang="pt-B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Arial" panose="020B0604020202020204" pitchFamily="34" charset="0"/>
                        </a:rPr>
                        <a:t>Mensal durante o 1º ano após o enchimento do reservatório</a:t>
                      </a:r>
                      <a:endParaRPr kumimoji="0" lang="pt-BR" altLang="pt-B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Arial" panose="020B0604020202020204" pitchFamily="34" charset="0"/>
                        </a:rPr>
                        <a:t>32 campanhas - </a:t>
                      </a:r>
                      <a:r>
                        <a:rPr kumimoji="0" lang="pt-BR" altLang="pt-B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Arial" panose="020B0604020202020204" pitchFamily="34" charset="0"/>
                        </a:rPr>
                        <a:t>3 anos hidrológicos completos.</a:t>
                      </a:r>
                      <a:endParaRPr kumimoji="0" lang="pt-BR" altLang="pt-B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483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Arial" panose="020B0604020202020204" pitchFamily="34" charset="0"/>
                        </a:rPr>
                        <a:t>Trimestral nos 2 anos subsequentes.</a:t>
                      </a:r>
                      <a:endParaRPr kumimoji="0" lang="pt-BR" altLang="pt-B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34963">
                <a:tc gridSpan="2"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Arial" panose="020B0604020202020204" pitchFamily="34" charset="0"/>
                        </a:rPr>
                        <a:t>Total de Campanhas de Monitoramento Previstas</a:t>
                      </a:r>
                      <a:endParaRPr kumimoji="0" lang="pt-BR" altLang="pt-B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Arial" panose="020B0604020202020204" pitchFamily="34" charset="0"/>
                        </a:rPr>
                        <a:t>39 campanhas</a:t>
                      </a:r>
                      <a:endParaRPr kumimoji="0" lang="pt-BR" altLang="pt-B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05189" name="Rectangle 37"/>
          <p:cNvSpPr>
            <a:spLocks noGrp="1" noChangeArrowheads="1"/>
          </p:cNvSpPr>
          <p:nvPr>
            <p:ph type="title"/>
          </p:nvPr>
        </p:nvSpPr>
        <p:spPr>
          <a:xfrm>
            <a:off x="919018" y="533400"/>
            <a:ext cx="7372350" cy="10477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</a:extLst>
        </p:spPr>
        <p:txBody>
          <a:bodyPr/>
          <a:lstStyle/>
          <a:p>
            <a:r>
              <a:rPr lang="pt-BR" altLang="pt-BR" sz="3200" dirty="0">
                <a:latin typeface="Tahoma" panose="020B0604030504040204" pitchFamily="34" charset="0"/>
              </a:rPr>
              <a:t>Atividades do Monitoramento do Lençol Freático</a:t>
            </a:r>
          </a:p>
        </p:txBody>
      </p:sp>
    </p:spTree>
    <p:extLst>
      <p:ext uri="{BB962C8B-B14F-4D97-AF65-F5344CB8AC3E}">
        <p14:creationId xmlns:p14="http://schemas.microsoft.com/office/powerpoint/2010/main" val="6032006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hlinkClick r:id="rId3" action="ppaction://hlinkfile"/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33"/>
          <a:stretch/>
        </p:blipFill>
        <p:spPr>
          <a:xfrm>
            <a:off x="990600" y="838200"/>
            <a:ext cx="7239000" cy="5355927"/>
          </a:xfrm>
          <a:prstGeom prst="rect">
            <a:avLst/>
          </a:prstGeom>
        </p:spPr>
      </p:pic>
      <p:grpSp>
        <p:nvGrpSpPr>
          <p:cNvPr id="13" name="Group 10"/>
          <p:cNvGrpSpPr>
            <a:grpSpLocks/>
          </p:cNvGrpSpPr>
          <p:nvPr/>
        </p:nvGrpSpPr>
        <p:grpSpPr bwMode="auto">
          <a:xfrm>
            <a:off x="7227805" y="933648"/>
            <a:ext cx="357095" cy="138630"/>
            <a:chOff x="4606" y="575"/>
            <a:chExt cx="234" cy="91"/>
          </a:xfrm>
        </p:grpSpPr>
        <p:sp>
          <p:nvSpPr>
            <p:cNvPr id="221" name="Oval 7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222" name="Text Box 8">
              <a:hlinkClick r:id="rId5" action="ppaction://hlinkfile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  <a:hlinkClick r:id="rId6" action="ppaction://hlinkpres?slideindex=1&amp;slidetitle="/>
                </a:rPr>
                <a:t>MNA-01</a:t>
              </a:r>
              <a:endParaRPr lang="pt-BR" altLang="pt-BR" sz="300" b="1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14" name="Group 11"/>
          <p:cNvGrpSpPr>
            <a:grpSpLocks/>
          </p:cNvGrpSpPr>
          <p:nvPr/>
        </p:nvGrpSpPr>
        <p:grpSpPr bwMode="auto">
          <a:xfrm>
            <a:off x="7282742" y="1259660"/>
            <a:ext cx="357095" cy="138630"/>
            <a:chOff x="4606" y="575"/>
            <a:chExt cx="234" cy="91"/>
          </a:xfrm>
        </p:grpSpPr>
        <p:sp>
          <p:nvSpPr>
            <p:cNvPr id="219" name="Oval 12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220" name="Text Box 13">
              <a:hlinkClick r:id="rId7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MNA-02</a:t>
              </a:r>
            </a:p>
          </p:txBody>
        </p:sp>
      </p:grp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7157607" y="1049427"/>
            <a:ext cx="357095" cy="138630"/>
            <a:chOff x="4606" y="575"/>
            <a:chExt cx="234" cy="91"/>
          </a:xfrm>
        </p:grpSpPr>
        <p:sp>
          <p:nvSpPr>
            <p:cNvPr id="217" name="Oval 15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218" name="Text Box 16">
              <a:hlinkClick r:id="rId8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MNA-03</a:t>
              </a:r>
            </a:p>
          </p:txBody>
        </p:sp>
      </p:grpSp>
      <p:grpSp>
        <p:nvGrpSpPr>
          <p:cNvPr id="16" name="Group 17"/>
          <p:cNvGrpSpPr>
            <a:grpSpLocks/>
          </p:cNvGrpSpPr>
          <p:nvPr/>
        </p:nvGrpSpPr>
        <p:grpSpPr bwMode="auto">
          <a:xfrm>
            <a:off x="6574657" y="1204816"/>
            <a:ext cx="357095" cy="138630"/>
            <a:chOff x="4606" y="575"/>
            <a:chExt cx="234" cy="91"/>
          </a:xfrm>
        </p:grpSpPr>
        <p:sp>
          <p:nvSpPr>
            <p:cNvPr id="215" name="Oval 18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216" name="Text Box 19">
              <a:hlinkClick r:id="rId9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MNA-04</a:t>
              </a:r>
            </a:p>
          </p:txBody>
        </p:sp>
      </p:grpSp>
      <p:grpSp>
        <p:nvGrpSpPr>
          <p:cNvPr id="17" name="Group 20"/>
          <p:cNvGrpSpPr>
            <a:grpSpLocks/>
          </p:cNvGrpSpPr>
          <p:nvPr/>
        </p:nvGrpSpPr>
        <p:grpSpPr bwMode="auto">
          <a:xfrm>
            <a:off x="6635699" y="1332783"/>
            <a:ext cx="357095" cy="138630"/>
            <a:chOff x="4606" y="575"/>
            <a:chExt cx="234" cy="91"/>
          </a:xfrm>
        </p:grpSpPr>
        <p:sp>
          <p:nvSpPr>
            <p:cNvPr id="213" name="Oval 21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214" name="Text Box 22">
              <a:hlinkClick r:id="rId10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MNA-05</a:t>
              </a:r>
            </a:p>
          </p:txBody>
        </p:sp>
      </p:grpSp>
      <p:grpSp>
        <p:nvGrpSpPr>
          <p:cNvPr id="18" name="Group 23"/>
          <p:cNvGrpSpPr>
            <a:grpSpLocks/>
          </p:cNvGrpSpPr>
          <p:nvPr/>
        </p:nvGrpSpPr>
        <p:grpSpPr bwMode="auto">
          <a:xfrm>
            <a:off x="6489198" y="1555202"/>
            <a:ext cx="357095" cy="138630"/>
            <a:chOff x="4606" y="575"/>
            <a:chExt cx="234" cy="91"/>
          </a:xfrm>
        </p:grpSpPr>
        <p:sp>
          <p:nvSpPr>
            <p:cNvPr id="211" name="Oval 24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212" name="Text Box 25">
              <a:hlinkClick r:id="rId11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MNA-06</a:t>
              </a:r>
            </a:p>
          </p:txBody>
        </p:sp>
      </p:grpSp>
      <p:grpSp>
        <p:nvGrpSpPr>
          <p:cNvPr id="19" name="Group 26"/>
          <p:cNvGrpSpPr>
            <a:grpSpLocks/>
          </p:cNvGrpSpPr>
          <p:nvPr/>
        </p:nvGrpSpPr>
        <p:grpSpPr bwMode="auto">
          <a:xfrm>
            <a:off x="6223667" y="1573483"/>
            <a:ext cx="357095" cy="138630"/>
            <a:chOff x="4606" y="575"/>
            <a:chExt cx="234" cy="91"/>
          </a:xfrm>
        </p:grpSpPr>
        <p:sp>
          <p:nvSpPr>
            <p:cNvPr id="209" name="Oval 27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210" name="Text Box 28">
              <a:hlinkClick r:id="rId12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MNA-07</a:t>
              </a:r>
            </a:p>
          </p:txBody>
        </p:sp>
      </p:grpSp>
      <p:grpSp>
        <p:nvGrpSpPr>
          <p:cNvPr id="20" name="Group 29"/>
          <p:cNvGrpSpPr>
            <a:grpSpLocks/>
          </p:cNvGrpSpPr>
          <p:nvPr/>
        </p:nvGrpSpPr>
        <p:grpSpPr bwMode="auto">
          <a:xfrm>
            <a:off x="6040541" y="1442469"/>
            <a:ext cx="357095" cy="138630"/>
            <a:chOff x="4606" y="575"/>
            <a:chExt cx="234" cy="91"/>
          </a:xfrm>
        </p:grpSpPr>
        <p:sp>
          <p:nvSpPr>
            <p:cNvPr id="207" name="Oval 30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208" name="Text Box 31">
              <a:hlinkClick r:id="rId13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MNA-08</a:t>
              </a:r>
            </a:p>
          </p:txBody>
        </p:sp>
      </p:grpSp>
      <p:grpSp>
        <p:nvGrpSpPr>
          <p:cNvPr id="21" name="Group 32"/>
          <p:cNvGrpSpPr>
            <a:grpSpLocks/>
          </p:cNvGrpSpPr>
          <p:nvPr/>
        </p:nvGrpSpPr>
        <p:grpSpPr bwMode="auto">
          <a:xfrm>
            <a:off x="5695654" y="2073164"/>
            <a:ext cx="357095" cy="138630"/>
            <a:chOff x="4606" y="575"/>
            <a:chExt cx="234" cy="91"/>
          </a:xfrm>
        </p:grpSpPr>
        <p:sp>
          <p:nvSpPr>
            <p:cNvPr id="205" name="Oval 33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206" name="Text Box 34">
              <a:hlinkClick r:id="rId14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MNA-09</a:t>
              </a:r>
            </a:p>
          </p:txBody>
        </p:sp>
      </p:grpSp>
      <p:grpSp>
        <p:nvGrpSpPr>
          <p:cNvPr id="22" name="Group 35"/>
          <p:cNvGrpSpPr>
            <a:grpSpLocks/>
          </p:cNvGrpSpPr>
          <p:nvPr/>
        </p:nvGrpSpPr>
        <p:grpSpPr bwMode="auto">
          <a:xfrm>
            <a:off x="5482007" y="2624642"/>
            <a:ext cx="357095" cy="138630"/>
            <a:chOff x="4606" y="575"/>
            <a:chExt cx="234" cy="91"/>
          </a:xfrm>
        </p:grpSpPr>
        <p:sp>
          <p:nvSpPr>
            <p:cNvPr id="203" name="Oval 36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204" name="Text Box 37">
              <a:hlinkClick r:id="rId15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MNA-10</a:t>
              </a:r>
            </a:p>
          </p:txBody>
        </p:sp>
      </p:grpSp>
      <p:grpSp>
        <p:nvGrpSpPr>
          <p:cNvPr id="23" name="Group 38"/>
          <p:cNvGrpSpPr>
            <a:grpSpLocks/>
          </p:cNvGrpSpPr>
          <p:nvPr/>
        </p:nvGrpSpPr>
        <p:grpSpPr bwMode="auto">
          <a:xfrm>
            <a:off x="4725089" y="2862294"/>
            <a:ext cx="357095" cy="138630"/>
            <a:chOff x="4606" y="575"/>
            <a:chExt cx="234" cy="91"/>
          </a:xfrm>
        </p:grpSpPr>
        <p:sp>
          <p:nvSpPr>
            <p:cNvPr id="201" name="Oval 39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202" name="Text Box 40">
              <a:hlinkClick r:id="rId16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MNA-11</a:t>
              </a:r>
            </a:p>
          </p:txBody>
        </p:sp>
      </p:grpSp>
      <p:grpSp>
        <p:nvGrpSpPr>
          <p:cNvPr id="24" name="Group 41"/>
          <p:cNvGrpSpPr>
            <a:grpSpLocks/>
          </p:cNvGrpSpPr>
          <p:nvPr/>
        </p:nvGrpSpPr>
        <p:grpSpPr bwMode="auto">
          <a:xfrm>
            <a:off x="4145191" y="3063385"/>
            <a:ext cx="357095" cy="138630"/>
            <a:chOff x="4606" y="575"/>
            <a:chExt cx="234" cy="91"/>
          </a:xfrm>
        </p:grpSpPr>
        <p:sp>
          <p:nvSpPr>
            <p:cNvPr id="199" name="Oval 42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200" name="Text Box 43">
              <a:hlinkClick r:id="rId17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MNA-12</a:t>
              </a:r>
            </a:p>
          </p:txBody>
        </p:sp>
      </p:grpSp>
      <p:grpSp>
        <p:nvGrpSpPr>
          <p:cNvPr id="25" name="Group 44"/>
          <p:cNvGrpSpPr>
            <a:grpSpLocks/>
          </p:cNvGrpSpPr>
          <p:nvPr/>
        </p:nvGrpSpPr>
        <p:grpSpPr bwMode="auto">
          <a:xfrm>
            <a:off x="4590797" y="3157838"/>
            <a:ext cx="357095" cy="138630"/>
            <a:chOff x="4606" y="575"/>
            <a:chExt cx="234" cy="91"/>
          </a:xfrm>
        </p:grpSpPr>
        <p:sp>
          <p:nvSpPr>
            <p:cNvPr id="197" name="Oval 45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98" name="Text Box 46">
              <a:hlinkClick r:id="rId18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MNA-13</a:t>
              </a:r>
            </a:p>
          </p:txBody>
        </p:sp>
      </p:grpSp>
      <p:grpSp>
        <p:nvGrpSpPr>
          <p:cNvPr id="26" name="Group 47"/>
          <p:cNvGrpSpPr>
            <a:grpSpLocks/>
          </p:cNvGrpSpPr>
          <p:nvPr/>
        </p:nvGrpSpPr>
        <p:grpSpPr bwMode="auto">
          <a:xfrm>
            <a:off x="4175712" y="3450334"/>
            <a:ext cx="357095" cy="138630"/>
            <a:chOff x="4606" y="575"/>
            <a:chExt cx="234" cy="91"/>
          </a:xfrm>
        </p:grpSpPr>
        <p:sp>
          <p:nvSpPr>
            <p:cNvPr id="195" name="Oval 48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96" name="Text Box 49">
              <a:hlinkClick r:id="rId19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MNA-14</a:t>
              </a:r>
            </a:p>
          </p:txBody>
        </p:sp>
      </p:grpSp>
      <p:sp>
        <p:nvSpPr>
          <p:cNvPr id="193" name="Oval 51"/>
          <p:cNvSpPr>
            <a:spLocks noChangeArrowheads="1"/>
          </p:cNvSpPr>
          <p:nvPr/>
        </p:nvSpPr>
        <p:spPr bwMode="auto">
          <a:xfrm>
            <a:off x="4078045" y="3695603"/>
            <a:ext cx="61042" cy="57889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 dirty="0"/>
          </a:p>
        </p:txBody>
      </p:sp>
      <p:sp>
        <p:nvSpPr>
          <p:cNvPr id="194" name="Text Box 52">
            <a:hlinkClick r:id="rId20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4071941" y="3657518"/>
            <a:ext cx="357095" cy="138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300" b="1" dirty="0">
                <a:solidFill>
                  <a:srgbClr val="FF0000"/>
                </a:solidFill>
                <a:latin typeface="Tahoma" panose="020B0604030504040204" pitchFamily="34" charset="0"/>
              </a:rPr>
              <a:t> </a:t>
            </a:r>
            <a:r>
              <a:rPr lang="pt-BR" altLang="pt-BR" sz="300" b="1" dirty="0">
                <a:latin typeface="Tahoma" panose="020B0604030504040204" pitchFamily="34" charset="0"/>
              </a:rPr>
              <a:t>MNA-15</a:t>
            </a:r>
          </a:p>
        </p:txBody>
      </p:sp>
      <p:grpSp>
        <p:nvGrpSpPr>
          <p:cNvPr id="28" name="Group 53"/>
          <p:cNvGrpSpPr>
            <a:grpSpLocks/>
          </p:cNvGrpSpPr>
          <p:nvPr/>
        </p:nvGrpSpPr>
        <p:grpSpPr bwMode="auto">
          <a:xfrm>
            <a:off x="3583606" y="3279711"/>
            <a:ext cx="357095" cy="138630"/>
            <a:chOff x="4606" y="575"/>
            <a:chExt cx="234" cy="91"/>
          </a:xfrm>
        </p:grpSpPr>
        <p:sp>
          <p:nvSpPr>
            <p:cNvPr id="191" name="Oval 54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92" name="Text Box 55">
              <a:hlinkClick r:id="rId21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MNA-16</a:t>
              </a:r>
            </a:p>
          </p:txBody>
        </p:sp>
      </p:grpSp>
      <p:grpSp>
        <p:nvGrpSpPr>
          <p:cNvPr id="29" name="Group 56"/>
          <p:cNvGrpSpPr>
            <a:grpSpLocks/>
          </p:cNvGrpSpPr>
          <p:nvPr/>
        </p:nvGrpSpPr>
        <p:grpSpPr bwMode="auto">
          <a:xfrm>
            <a:off x="6989742" y="1701450"/>
            <a:ext cx="357095" cy="138630"/>
            <a:chOff x="4606" y="575"/>
            <a:chExt cx="234" cy="91"/>
          </a:xfrm>
        </p:grpSpPr>
        <p:sp>
          <p:nvSpPr>
            <p:cNvPr id="189" name="Oval 57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90" name="Text Box 58">
              <a:hlinkClick r:id="rId22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MNA-17</a:t>
              </a:r>
            </a:p>
          </p:txBody>
        </p:sp>
      </p:grpSp>
      <p:grpSp>
        <p:nvGrpSpPr>
          <p:cNvPr id="30" name="Group 59"/>
          <p:cNvGrpSpPr>
            <a:grpSpLocks/>
          </p:cNvGrpSpPr>
          <p:nvPr/>
        </p:nvGrpSpPr>
        <p:grpSpPr bwMode="auto">
          <a:xfrm>
            <a:off x="6608230" y="2042696"/>
            <a:ext cx="357095" cy="138630"/>
            <a:chOff x="4606" y="575"/>
            <a:chExt cx="234" cy="91"/>
          </a:xfrm>
        </p:grpSpPr>
        <p:sp>
          <p:nvSpPr>
            <p:cNvPr id="187" name="Oval 60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88" name="Text Box 61">
              <a:hlinkClick r:id="rId23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MNA-18</a:t>
              </a:r>
            </a:p>
          </p:txBody>
        </p:sp>
      </p:grpSp>
      <p:grpSp>
        <p:nvGrpSpPr>
          <p:cNvPr id="31" name="Group 62"/>
          <p:cNvGrpSpPr>
            <a:grpSpLocks/>
          </p:cNvGrpSpPr>
          <p:nvPr/>
        </p:nvGrpSpPr>
        <p:grpSpPr bwMode="auto">
          <a:xfrm>
            <a:off x="6473938" y="1966524"/>
            <a:ext cx="357095" cy="138630"/>
            <a:chOff x="4606" y="575"/>
            <a:chExt cx="234" cy="91"/>
          </a:xfrm>
        </p:grpSpPr>
        <p:sp>
          <p:nvSpPr>
            <p:cNvPr id="185" name="Oval 63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86" name="Text Box 64">
              <a:hlinkClick r:id="rId24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MNA-19</a:t>
              </a:r>
            </a:p>
          </p:txBody>
        </p:sp>
      </p:grpSp>
      <p:grpSp>
        <p:nvGrpSpPr>
          <p:cNvPr id="32" name="Group 65"/>
          <p:cNvGrpSpPr>
            <a:grpSpLocks/>
          </p:cNvGrpSpPr>
          <p:nvPr/>
        </p:nvGrpSpPr>
        <p:grpSpPr bwMode="auto">
          <a:xfrm>
            <a:off x="6330490" y="1893401"/>
            <a:ext cx="357095" cy="138630"/>
            <a:chOff x="4606" y="575"/>
            <a:chExt cx="234" cy="91"/>
          </a:xfrm>
        </p:grpSpPr>
        <p:sp>
          <p:nvSpPr>
            <p:cNvPr id="183" name="Oval 66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84" name="Text Box 67">
              <a:hlinkClick r:id="rId25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MNA-20</a:t>
              </a:r>
            </a:p>
          </p:txBody>
        </p:sp>
      </p:grpSp>
      <p:grpSp>
        <p:nvGrpSpPr>
          <p:cNvPr id="33" name="Group 68"/>
          <p:cNvGrpSpPr>
            <a:grpSpLocks/>
          </p:cNvGrpSpPr>
          <p:nvPr/>
        </p:nvGrpSpPr>
        <p:grpSpPr bwMode="auto">
          <a:xfrm>
            <a:off x="6501407" y="2326052"/>
            <a:ext cx="357095" cy="138630"/>
            <a:chOff x="4606" y="575"/>
            <a:chExt cx="234" cy="91"/>
          </a:xfrm>
        </p:grpSpPr>
        <p:sp>
          <p:nvSpPr>
            <p:cNvPr id="181" name="Oval 69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82" name="Text Box 70">
              <a:hlinkClick r:id="rId26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MNA-21</a:t>
              </a:r>
            </a:p>
          </p:txBody>
        </p:sp>
      </p:grpSp>
      <p:grpSp>
        <p:nvGrpSpPr>
          <p:cNvPr id="34" name="Group 71"/>
          <p:cNvGrpSpPr>
            <a:grpSpLocks/>
          </p:cNvGrpSpPr>
          <p:nvPr/>
        </p:nvGrpSpPr>
        <p:grpSpPr bwMode="auto">
          <a:xfrm>
            <a:off x="6419000" y="2542376"/>
            <a:ext cx="357095" cy="138630"/>
            <a:chOff x="4606" y="575"/>
            <a:chExt cx="234" cy="91"/>
          </a:xfrm>
        </p:grpSpPr>
        <p:sp>
          <p:nvSpPr>
            <p:cNvPr id="179" name="Oval 72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80" name="Text Box 73">
              <a:hlinkClick r:id="rId27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MNA-22</a:t>
              </a:r>
            </a:p>
          </p:txBody>
        </p:sp>
      </p:grpSp>
      <p:grpSp>
        <p:nvGrpSpPr>
          <p:cNvPr id="35" name="Group 74"/>
          <p:cNvGrpSpPr>
            <a:grpSpLocks/>
          </p:cNvGrpSpPr>
          <p:nvPr/>
        </p:nvGrpSpPr>
        <p:grpSpPr bwMode="auto">
          <a:xfrm>
            <a:off x="6101582" y="2712999"/>
            <a:ext cx="357095" cy="138630"/>
            <a:chOff x="4606" y="575"/>
            <a:chExt cx="234" cy="91"/>
          </a:xfrm>
        </p:grpSpPr>
        <p:sp>
          <p:nvSpPr>
            <p:cNvPr id="177" name="Oval 75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78" name="Text Box 76">
              <a:hlinkClick r:id="rId28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MNA-23</a:t>
              </a:r>
            </a:p>
          </p:txBody>
        </p:sp>
      </p:grpSp>
      <p:grpSp>
        <p:nvGrpSpPr>
          <p:cNvPr id="36" name="Group 77"/>
          <p:cNvGrpSpPr>
            <a:grpSpLocks/>
          </p:cNvGrpSpPr>
          <p:nvPr/>
        </p:nvGrpSpPr>
        <p:grpSpPr bwMode="auto">
          <a:xfrm>
            <a:off x="5768905" y="2764796"/>
            <a:ext cx="357095" cy="138630"/>
            <a:chOff x="4606" y="575"/>
            <a:chExt cx="234" cy="91"/>
          </a:xfrm>
        </p:grpSpPr>
        <p:sp>
          <p:nvSpPr>
            <p:cNvPr id="175" name="Oval 78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76" name="Text Box 79">
              <a:hlinkClick r:id="rId29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MNA-24</a:t>
              </a:r>
            </a:p>
          </p:txBody>
        </p:sp>
      </p:grpSp>
      <p:grpSp>
        <p:nvGrpSpPr>
          <p:cNvPr id="37" name="Group 80"/>
          <p:cNvGrpSpPr>
            <a:grpSpLocks/>
          </p:cNvGrpSpPr>
          <p:nvPr/>
        </p:nvGrpSpPr>
        <p:grpSpPr bwMode="auto">
          <a:xfrm>
            <a:off x="5280570" y="3212680"/>
            <a:ext cx="357095" cy="138630"/>
            <a:chOff x="4606" y="575"/>
            <a:chExt cx="234" cy="91"/>
          </a:xfrm>
        </p:grpSpPr>
        <p:sp>
          <p:nvSpPr>
            <p:cNvPr id="173" name="Oval 81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74" name="Text Box 82">
              <a:hlinkClick r:id="rId30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MNA-25</a:t>
              </a:r>
            </a:p>
          </p:txBody>
        </p:sp>
      </p:grpSp>
      <p:grpSp>
        <p:nvGrpSpPr>
          <p:cNvPr id="38" name="Group 83"/>
          <p:cNvGrpSpPr>
            <a:grpSpLocks/>
          </p:cNvGrpSpPr>
          <p:nvPr/>
        </p:nvGrpSpPr>
        <p:grpSpPr bwMode="auto">
          <a:xfrm>
            <a:off x="5201215" y="3029871"/>
            <a:ext cx="357095" cy="138630"/>
            <a:chOff x="4606" y="575"/>
            <a:chExt cx="234" cy="91"/>
          </a:xfrm>
        </p:grpSpPr>
        <p:sp>
          <p:nvSpPr>
            <p:cNvPr id="171" name="Oval 84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72" name="Text Box 85">
              <a:hlinkClick r:id="rId31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MNA-26</a:t>
              </a:r>
            </a:p>
          </p:txBody>
        </p:sp>
      </p:grpSp>
      <p:grpSp>
        <p:nvGrpSpPr>
          <p:cNvPr id="39" name="Group 86"/>
          <p:cNvGrpSpPr>
            <a:grpSpLocks/>
          </p:cNvGrpSpPr>
          <p:nvPr/>
        </p:nvGrpSpPr>
        <p:grpSpPr bwMode="auto">
          <a:xfrm>
            <a:off x="4935683" y="3422912"/>
            <a:ext cx="357095" cy="138630"/>
            <a:chOff x="4606" y="575"/>
            <a:chExt cx="234" cy="91"/>
          </a:xfrm>
        </p:grpSpPr>
        <p:sp>
          <p:nvSpPr>
            <p:cNvPr id="169" name="Oval 87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70" name="Text Box 88">
              <a:hlinkClick r:id="rId32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MNA-27</a:t>
              </a:r>
            </a:p>
          </p:txBody>
        </p:sp>
      </p:grpSp>
      <p:grpSp>
        <p:nvGrpSpPr>
          <p:cNvPr id="40" name="Group 89"/>
          <p:cNvGrpSpPr>
            <a:grpSpLocks/>
          </p:cNvGrpSpPr>
          <p:nvPr/>
        </p:nvGrpSpPr>
        <p:grpSpPr bwMode="auto">
          <a:xfrm>
            <a:off x="4664047" y="4135872"/>
            <a:ext cx="357095" cy="138630"/>
            <a:chOff x="4606" y="575"/>
            <a:chExt cx="234" cy="91"/>
          </a:xfrm>
        </p:grpSpPr>
        <p:sp>
          <p:nvSpPr>
            <p:cNvPr id="167" name="Oval 90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68" name="Text Box 91">
              <a:hlinkClick r:id="rId33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MNA-28</a:t>
              </a:r>
            </a:p>
          </p:txBody>
        </p:sp>
      </p:grpSp>
      <p:grpSp>
        <p:nvGrpSpPr>
          <p:cNvPr id="41" name="Group 92"/>
          <p:cNvGrpSpPr>
            <a:grpSpLocks/>
          </p:cNvGrpSpPr>
          <p:nvPr/>
        </p:nvGrpSpPr>
        <p:grpSpPr bwMode="auto">
          <a:xfrm>
            <a:off x="3896446" y="4215090"/>
            <a:ext cx="357095" cy="138630"/>
            <a:chOff x="4433" y="567"/>
            <a:chExt cx="234" cy="91"/>
          </a:xfrm>
        </p:grpSpPr>
        <p:sp>
          <p:nvSpPr>
            <p:cNvPr id="165" name="Oval 93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66" name="Text Box 94">
              <a:hlinkClick r:id="rId34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433" y="567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MNA-29</a:t>
              </a:r>
            </a:p>
          </p:txBody>
        </p:sp>
      </p:grpSp>
      <p:grpSp>
        <p:nvGrpSpPr>
          <p:cNvPr id="42" name="Group 95"/>
          <p:cNvGrpSpPr>
            <a:grpSpLocks/>
          </p:cNvGrpSpPr>
          <p:nvPr/>
        </p:nvGrpSpPr>
        <p:grpSpPr bwMode="auto">
          <a:xfrm>
            <a:off x="3998691" y="4120636"/>
            <a:ext cx="357095" cy="138630"/>
            <a:chOff x="4448" y="549"/>
            <a:chExt cx="234" cy="91"/>
          </a:xfrm>
        </p:grpSpPr>
        <p:sp>
          <p:nvSpPr>
            <p:cNvPr id="163" name="Oval 96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64" name="Text Box 97">
              <a:hlinkClick r:id="rId35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448" y="549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MNA-30</a:t>
              </a:r>
            </a:p>
          </p:txBody>
        </p:sp>
      </p:grpSp>
      <p:grpSp>
        <p:nvGrpSpPr>
          <p:cNvPr id="43" name="Group 98"/>
          <p:cNvGrpSpPr>
            <a:grpSpLocks/>
          </p:cNvGrpSpPr>
          <p:nvPr/>
        </p:nvGrpSpPr>
        <p:grpSpPr bwMode="auto">
          <a:xfrm>
            <a:off x="4252015" y="4647740"/>
            <a:ext cx="357095" cy="138630"/>
            <a:chOff x="4606" y="575"/>
            <a:chExt cx="234" cy="91"/>
          </a:xfrm>
        </p:grpSpPr>
        <p:sp>
          <p:nvSpPr>
            <p:cNvPr id="161" name="Oval 99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62" name="Text Box 100">
              <a:hlinkClick r:id="rId36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MNA-31</a:t>
              </a:r>
            </a:p>
          </p:txBody>
        </p:sp>
      </p:grpSp>
      <p:grpSp>
        <p:nvGrpSpPr>
          <p:cNvPr id="44" name="Group 101"/>
          <p:cNvGrpSpPr>
            <a:grpSpLocks/>
          </p:cNvGrpSpPr>
          <p:nvPr/>
        </p:nvGrpSpPr>
        <p:grpSpPr bwMode="auto">
          <a:xfrm>
            <a:off x="4529755" y="5104765"/>
            <a:ext cx="357095" cy="138630"/>
            <a:chOff x="4606" y="575"/>
            <a:chExt cx="234" cy="91"/>
          </a:xfrm>
        </p:grpSpPr>
        <p:sp>
          <p:nvSpPr>
            <p:cNvPr id="159" name="Oval 102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60" name="Text Box 103">
              <a:hlinkClick r:id="rId37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MNA-32</a:t>
              </a:r>
            </a:p>
          </p:txBody>
        </p:sp>
      </p:grpSp>
      <p:grpSp>
        <p:nvGrpSpPr>
          <p:cNvPr id="45" name="Group 104"/>
          <p:cNvGrpSpPr>
            <a:grpSpLocks/>
          </p:cNvGrpSpPr>
          <p:nvPr/>
        </p:nvGrpSpPr>
        <p:grpSpPr bwMode="auto">
          <a:xfrm>
            <a:off x="4071941" y="5092578"/>
            <a:ext cx="357095" cy="138630"/>
            <a:chOff x="4606" y="575"/>
            <a:chExt cx="234" cy="91"/>
          </a:xfrm>
        </p:grpSpPr>
        <p:sp>
          <p:nvSpPr>
            <p:cNvPr id="157" name="Oval 105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58" name="Text Box 106">
              <a:hlinkClick r:id="rId38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MNA-33</a:t>
              </a:r>
            </a:p>
          </p:txBody>
        </p:sp>
      </p:grpSp>
      <p:grpSp>
        <p:nvGrpSpPr>
          <p:cNvPr id="46" name="Group 107"/>
          <p:cNvGrpSpPr>
            <a:grpSpLocks/>
          </p:cNvGrpSpPr>
          <p:nvPr/>
        </p:nvGrpSpPr>
        <p:grpSpPr bwMode="auto">
          <a:xfrm>
            <a:off x="3971222" y="3907358"/>
            <a:ext cx="357095" cy="138630"/>
            <a:chOff x="4606" y="575"/>
            <a:chExt cx="234" cy="91"/>
          </a:xfrm>
        </p:grpSpPr>
        <p:sp>
          <p:nvSpPr>
            <p:cNvPr id="155" name="Oval 108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56" name="Text Box 109">
              <a:hlinkClick r:id="rId39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MNA-34</a:t>
              </a:r>
            </a:p>
          </p:txBody>
        </p:sp>
      </p:grpSp>
      <p:grpSp>
        <p:nvGrpSpPr>
          <p:cNvPr id="47" name="Group 110"/>
          <p:cNvGrpSpPr>
            <a:grpSpLocks/>
          </p:cNvGrpSpPr>
          <p:nvPr/>
        </p:nvGrpSpPr>
        <p:grpSpPr bwMode="auto">
          <a:xfrm>
            <a:off x="3650752" y="3992670"/>
            <a:ext cx="357095" cy="138630"/>
            <a:chOff x="4606" y="575"/>
            <a:chExt cx="234" cy="91"/>
          </a:xfrm>
        </p:grpSpPr>
        <p:sp>
          <p:nvSpPr>
            <p:cNvPr id="153" name="Oval 111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54" name="Text Box 112">
              <a:hlinkClick r:id="rId40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MNA-35</a:t>
              </a:r>
            </a:p>
          </p:txBody>
        </p:sp>
      </p:grpSp>
      <p:grpSp>
        <p:nvGrpSpPr>
          <p:cNvPr id="48" name="Group 113"/>
          <p:cNvGrpSpPr>
            <a:grpSpLocks/>
          </p:cNvGrpSpPr>
          <p:nvPr/>
        </p:nvGrpSpPr>
        <p:grpSpPr bwMode="auto">
          <a:xfrm>
            <a:off x="3559189" y="4120637"/>
            <a:ext cx="357095" cy="138630"/>
            <a:chOff x="4606" y="575"/>
            <a:chExt cx="234" cy="91"/>
          </a:xfrm>
        </p:grpSpPr>
        <p:sp>
          <p:nvSpPr>
            <p:cNvPr id="151" name="Oval 114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52" name="Text Box 115">
              <a:hlinkClick r:id="rId41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MNA-36</a:t>
              </a:r>
            </a:p>
          </p:txBody>
        </p:sp>
      </p:grpSp>
      <p:grpSp>
        <p:nvGrpSpPr>
          <p:cNvPr id="49" name="Group 116"/>
          <p:cNvGrpSpPr>
            <a:grpSpLocks/>
          </p:cNvGrpSpPr>
          <p:nvPr/>
        </p:nvGrpSpPr>
        <p:grpSpPr bwMode="auto">
          <a:xfrm>
            <a:off x="3116636" y="4077981"/>
            <a:ext cx="357095" cy="138630"/>
            <a:chOff x="4606" y="575"/>
            <a:chExt cx="234" cy="91"/>
          </a:xfrm>
        </p:grpSpPr>
        <p:sp>
          <p:nvSpPr>
            <p:cNvPr id="149" name="Oval 117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50" name="Text Box 118">
              <a:hlinkClick r:id="rId42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MNA-37</a:t>
              </a:r>
            </a:p>
          </p:txBody>
        </p:sp>
      </p:grpSp>
      <p:grpSp>
        <p:nvGrpSpPr>
          <p:cNvPr id="50" name="Group 119"/>
          <p:cNvGrpSpPr>
            <a:grpSpLocks/>
          </p:cNvGrpSpPr>
          <p:nvPr/>
        </p:nvGrpSpPr>
        <p:grpSpPr bwMode="auto">
          <a:xfrm>
            <a:off x="2970136" y="3995717"/>
            <a:ext cx="357095" cy="138630"/>
            <a:chOff x="4606" y="575"/>
            <a:chExt cx="234" cy="91"/>
          </a:xfrm>
        </p:grpSpPr>
        <p:sp>
          <p:nvSpPr>
            <p:cNvPr id="147" name="Oval 120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48" name="Text Box 121">
              <a:hlinkClick r:id="rId43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MNA-40</a:t>
              </a:r>
            </a:p>
          </p:txBody>
        </p:sp>
      </p:grpSp>
      <p:grpSp>
        <p:nvGrpSpPr>
          <p:cNvPr id="51" name="Group 122"/>
          <p:cNvGrpSpPr>
            <a:grpSpLocks/>
          </p:cNvGrpSpPr>
          <p:nvPr/>
        </p:nvGrpSpPr>
        <p:grpSpPr bwMode="auto">
          <a:xfrm>
            <a:off x="3025073" y="3687987"/>
            <a:ext cx="357095" cy="138630"/>
            <a:chOff x="4606" y="575"/>
            <a:chExt cx="234" cy="91"/>
          </a:xfrm>
        </p:grpSpPr>
        <p:sp>
          <p:nvSpPr>
            <p:cNvPr id="145" name="Oval 123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46" name="Text Box 124">
              <a:hlinkClick r:id="rId44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MNA-38</a:t>
              </a:r>
            </a:p>
          </p:txBody>
        </p:sp>
      </p:grpSp>
      <p:grpSp>
        <p:nvGrpSpPr>
          <p:cNvPr id="52" name="Group 125"/>
          <p:cNvGrpSpPr>
            <a:grpSpLocks/>
          </p:cNvGrpSpPr>
          <p:nvPr/>
        </p:nvGrpSpPr>
        <p:grpSpPr bwMode="auto">
          <a:xfrm>
            <a:off x="2805323" y="4148059"/>
            <a:ext cx="357095" cy="138630"/>
            <a:chOff x="4606" y="575"/>
            <a:chExt cx="234" cy="91"/>
          </a:xfrm>
        </p:grpSpPr>
        <p:sp>
          <p:nvSpPr>
            <p:cNvPr id="143" name="Oval 126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44" name="Text Box 127">
              <a:hlinkClick r:id="rId45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MNA-39</a:t>
              </a:r>
            </a:p>
          </p:txBody>
        </p:sp>
      </p:grpSp>
      <p:grpSp>
        <p:nvGrpSpPr>
          <p:cNvPr id="53" name="Group 128"/>
          <p:cNvGrpSpPr>
            <a:grpSpLocks/>
          </p:cNvGrpSpPr>
          <p:nvPr/>
        </p:nvGrpSpPr>
        <p:grpSpPr bwMode="auto">
          <a:xfrm>
            <a:off x="7072148" y="1504929"/>
            <a:ext cx="357095" cy="138630"/>
            <a:chOff x="4604" y="596"/>
            <a:chExt cx="234" cy="91"/>
          </a:xfrm>
        </p:grpSpPr>
        <p:sp>
          <p:nvSpPr>
            <p:cNvPr id="141" name="Oval 129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42" name="Text Box 130"/>
            <p:cNvSpPr txBox="1">
              <a:spLocks noChangeArrowheads="1"/>
            </p:cNvSpPr>
            <p:nvPr/>
          </p:nvSpPr>
          <p:spPr bwMode="auto">
            <a:xfrm>
              <a:off x="4604" y="596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MNA-41</a:t>
              </a:r>
            </a:p>
          </p:txBody>
        </p:sp>
      </p:grpSp>
      <p:grpSp>
        <p:nvGrpSpPr>
          <p:cNvPr id="54" name="Group 147"/>
          <p:cNvGrpSpPr>
            <a:grpSpLocks/>
          </p:cNvGrpSpPr>
          <p:nvPr/>
        </p:nvGrpSpPr>
        <p:grpSpPr bwMode="auto">
          <a:xfrm>
            <a:off x="6596021" y="1265754"/>
            <a:ext cx="357095" cy="138630"/>
            <a:chOff x="4192" y="793"/>
            <a:chExt cx="234" cy="91"/>
          </a:xfrm>
        </p:grpSpPr>
        <p:sp>
          <p:nvSpPr>
            <p:cNvPr id="139" name="Oval 132"/>
            <p:cNvSpPr>
              <a:spLocks noChangeArrowheads="1"/>
            </p:cNvSpPr>
            <p:nvPr/>
          </p:nvSpPr>
          <p:spPr bwMode="auto">
            <a:xfrm>
              <a:off x="4366" y="828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40" name="Text Box 133">
              <a:hlinkClick r:id="rId46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192" y="793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MNA-42</a:t>
              </a:r>
            </a:p>
          </p:txBody>
        </p:sp>
      </p:grpSp>
      <p:grpSp>
        <p:nvGrpSpPr>
          <p:cNvPr id="55" name="Group 134"/>
          <p:cNvGrpSpPr>
            <a:grpSpLocks/>
          </p:cNvGrpSpPr>
          <p:nvPr/>
        </p:nvGrpSpPr>
        <p:grpSpPr bwMode="auto">
          <a:xfrm>
            <a:off x="6995845" y="1360205"/>
            <a:ext cx="357095" cy="138630"/>
            <a:chOff x="4606" y="575"/>
            <a:chExt cx="234" cy="91"/>
          </a:xfrm>
        </p:grpSpPr>
        <p:sp>
          <p:nvSpPr>
            <p:cNvPr id="137" name="Oval 135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38" name="Text Box 136">
              <a:hlinkClick r:id="rId47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MNA-43</a:t>
              </a:r>
            </a:p>
          </p:txBody>
        </p:sp>
      </p:grpSp>
      <p:grpSp>
        <p:nvGrpSpPr>
          <p:cNvPr id="56" name="Group 140"/>
          <p:cNvGrpSpPr>
            <a:grpSpLocks/>
          </p:cNvGrpSpPr>
          <p:nvPr/>
        </p:nvGrpSpPr>
        <p:grpSpPr bwMode="auto">
          <a:xfrm>
            <a:off x="7200336" y="1415047"/>
            <a:ext cx="357095" cy="138630"/>
            <a:chOff x="4606" y="575"/>
            <a:chExt cx="234" cy="91"/>
          </a:xfrm>
        </p:grpSpPr>
        <p:sp>
          <p:nvSpPr>
            <p:cNvPr id="135" name="Oval 141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36" name="Text Box 142">
              <a:hlinkClick r:id="rId48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MNA-45</a:t>
              </a:r>
            </a:p>
          </p:txBody>
        </p:sp>
      </p:grpSp>
      <p:sp>
        <p:nvSpPr>
          <p:cNvPr id="133" name="Oval 144"/>
          <p:cNvSpPr>
            <a:spLocks noChangeArrowheads="1"/>
          </p:cNvSpPr>
          <p:nvPr/>
        </p:nvSpPr>
        <p:spPr bwMode="auto">
          <a:xfrm>
            <a:off x="6910387" y="1690788"/>
            <a:ext cx="61042" cy="57889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 dirty="0"/>
          </a:p>
        </p:txBody>
      </p:sp>
      <p:sp>
        <p:nvSpPr>
          <p:cNvPr id="134" name="Text Box 145">
            <a:hlinkClick r:id="rId49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6647907" y="1649656"/>
            <a:ext cx="357095" cy="138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300" b="1" dirty="0">
                <a:solidFill>
                  <a:srgbClr val="FF0000"/>
                </a:solidFill>
                <a:latin typeface="Tahoma" panose="020B0604030504040204" pitchFamily="34" charset="0"/>
              </a:rPr>
              <a:t> </a:t>
            </a:r>
            <a:r>
              <a:rPr lang="pt-BR" altLang="pt-BR" sz="300" b="1" dirty="0">
                <a:latin typeface="Tahoma" panose="020B0604030504040204" pitchFamily="34" charset="0"/>
              </a:rPr>
              <a:t>MNA-46</a:t>
            </a:r>
          </a:p>
        </p:txBody>
      </p:sp>
      <p:sp>
        <p:nvSpPr>
          <p:cNvPr id="131" name="Oval 149"/>
          <p:cNvSpPr>
            <a:spLocks noChangeArrowheads="1"/>
          </p:cNvSpPr>
          <p:nvPr/>
        </p:nvSpPr>
        <p:spPr bwMode="auto">
          <a:xfrm>
            <a:off x="6913453" y="1288597"/>
            <a:ext cx="61042" cy="57889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 dirty="0"/>
          </a:p>
        </p:txBody>
      </p:sp>
      <p:sp>
        <p:nvSpPr>
          <p:cNvPr id="129" name="Oval 152"/>
          <p:cNvSpPr>
            <a:spLocks noChangeArrowheads="1"/>
          </p:cNvSpPr>
          <p:nvPr/>
        </p:nvSpPr>
        <p:spPr bwMode="auto">
          <a:xfrm>
            <a:off x="7069095" y="1350302"/>
            <a:ext cx="61042" cy="57889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 dirty="0"/>
          </a:p>
        </p:txBody>
      </p:sp>
      <p:sp>
        <p:nvSpPr>
          <p:cNvPr id="130" name="Text Box 153">
            <a:hlinkClick r:id="rId50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7062991" y="1312217"/>
            <a:ext cx="357095" cy="138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300" b="1" dirty="0">
                <a:solidFill>
                  <a:srgbClr val="FF0000"/>
                </a:solidFill>
                <a:latin typeface="Tahoma" panose="020B0604030504040204" pitchFamily="34" charset="0"/>
              </a:rPr>
              <a:t> </a:t>
            </a:r>
            <a:r>
              <a:rPr lang="pt-BR" altLang="pt-BR" sz="300" b="1" dirty="0">
                <a:latin typeface="Tahoma" panose="020B0604030504040204" pitchFamily="34" charset="0"/>
              </a:rPr>
              <a:t>MNA-48</a:t>
            </a:r>
          </a:p>
        </p:txBody>
      </p:sp>
      <p:sp>
        <p:nvSpPr>
          <p:cNvPr id="127" name="Oval 155"/>
          <p:cNvSpPr>
            <a:spLocks noChangeArrowheads="1"/>
          </p:cNvSpPr>
          <p:nvPr/>
        </p:nvSpPr>
        <p:spPr bwMode="auto">
          <a:xfrm>
            <a:off x="7064613" y="1591002"/>
            <a:ext cx="61042" cy="57889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 dirty="0"/>
          </a:p>
        </p:txBody>
      </p:sp>
      <p:sp>
        <p:nvSpPr>
          <p:cNvPr id="128" name="Text Box 156">
            <a:hlinkClick r:id="rId51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7058509" y="1552917"/>
            <a:ext cx="357095" cy="138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300" b="1" dirty="0">
                <a:solidFill>
                  <a:srgbClr val="FF0000"/>
                </a:solidFill>
                <a:latin typeface="Tahoma" panose="020B0604030504040204" pitchFamily="34" charset="0"/>
              </a:rPr>
              <a:t> </a:t>
            </a:r>
            <a:r>
              <a:rPr lang="pt-BR" altLang="pt-BR" sz="300" b="1" dirty="0">
                <a:latin typeface="Tahoma" panose="020B0604030504040204" pitchFamily="34" charset="0"/>
              </a:rPr>
              <a:t>MNA-47</a:t>
            </a:r>
          </a:p>
        </p:txBody>
      </p:sp>
      <p:grpSp>
        <p:nvGrpSpPr>
          <p:cNvPr id="61" name="Group 157"/>
          <p:cNvGrpSpPr>
            <a:grpSpLocks/>
          </p:cNvGrpSpPr>
          <p:nvPr/>
        </p:nvGrpSpPr>
        <p:grpSpPr bwMode="auto">
          <a:xfrm>
            <a:off x="6678428" y="1375440"/>
            <a:ext cx="357095" cy="138630"/>
            <a:chOff x="4192" y="793"/>
            <a:chExt cx="234" cy="91"/>
          </a:xfrm>
        </p:grpSpPr>
        <p:sp>
          <p:nvSpPr>
            <p:cNvPr id="125" name="Oval 158"/>
            <p:cNvSpPr>
              <a:spLocks noChangeArrowheads="1"/>
            </p:cNvSpPr>
            <p:nvPr/>
          </p:nvSpPr>
          <p:spPr bwMode="auto">
            <a:xfrm>
              <a:off x="4366" y="828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26" name="Text Box 159">
              <a:hlinkClick r:id="rId52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192" y="793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>
                  <a:latin typeface="Tahoma" panose="020B0604030504040204" pitchFamily="34" charset="0"/>
                </a:rPr>
                <a:t>MNA-49</a:t>
              </a:r>
            </a:p>
          </p:txBody>
        </p:sp>
      </p:grpSp>
      <p:sp>
        <p:nvSpPr>
          <p:cNvPr id="123" name="Oval 161"/>
          <p:cNvSpPr>
            <a:spLocks noChangeArrowheads="1"/>
          </p:cNvSpPr>
          <p:nvPr/>
        </p:nvSpPr>
        <p:spPr bwMode="auto">
          <a:xfrm>
            <a:off x="7188142" y="1229951"/>
            <a:ext cx="61042" cy="57889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 dirty="0"/>
          </a:p>
        </p:txBody>
      </p:sp>
      <p:sp>
        <p:nvSpPr>
          <p:cNvPr id="121" name="Oval 165"/>
          <p:cNvSpPr>
            <a:spLocks noChangeArrowheads="1"/>
          </p:cNvSpPr>
          <p:nvPr/>
        </p:nvSpPr>
        <p:spPr bwMode="auto">
          <a:xfrm>
            <a:off x="7300416" y="1183963"/>
            <a:ext cx="71476" cy="57889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 dirty="0"/>
          </a:p>
        </p:txBody>
      </p:sp>
      <p:sp>
        <p:nvSpPr>
          <p:cNvPr id="122" name="Text Box 166">
            <a:hlinkClick r:id="rId53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7251502" y="1118742"/>
            <a:ext cx="418136" cy="138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300" b="1" dirty="0">
                <a:solidFill>
                  <a:srgbClr val="FF0000"/>
                </a:solidFill>
                <a:latin typeface="Tahoma" panose="020B0604030504040204" pitchFamily="34" charset="0"/>
              </a:rPr>
              <a:t> </a:t>
            </a:r>
            <a:r>
              <a:rPr lang="pt-BR" altLang="pt-BR" sz="300" b="1" dirty="0" smtClean="0">
                <a:latin typeface="Tahoma" panose="020B0604030504040204" pitchFamily="34" charset="0"/>
              </a:rPr>
              <a:t>MNA-51</a:t>
            </a:r>
            <a:endParaRPr lang="pt-BR" altLang="pt-BR" sz="300" b="1" dirty="0">
              <a:latin typeface="Tahoma" panose="020B0604030504040204" pitchFamily="34" charset="0"/>
            </a:endParaRPr>
          </a:p>
        </p:txBody>
      </p:sp>
      <p:sp>
        <p:nvSpPr>
          <p:cNvPr id="119" name="Oval 54"/>
          <p:cNvSpPr>
            <a:spLocks noChangeArrowheads="1"/>
          </p:cNvSpPr>
          <p:nvPr/>
        </p:nvSpPr>
        <p:spPr bwMode="auto">
          <a:xfrm>
            <a:off x="3305865" y="3144124"/>
            <a:ext cx="61042" cy="57889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 dirty="0"/>
          </a:p>
        </p:txBody>
      </p:sp>
      <p:sp>
        <p:nvSpPr>
          <p:cNvPr id="120" name="Text Box 55">
            <a:hlinkClick r:id="rId54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3299761" y="3106039"/>
            <a:ext cx="357095" cy="138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300" b="1" dirty="0">
                <a:solidFill>
                  <a:srgbClr val="FF0000"/>
                </a:solidFill>
                <a:latin typeface="Tahoma" panose="020B0604030504040204" pitchFamily="34" charset="0"/>
              </a:rPr>
              <a:t> </a:t>
            </a:r>
            <a:r>
              <a:rPr lang="pt-BR" altLang="pt-BR" sz="300" b="1" dirty="0" smtClean="0">
                <a:latin typeface="Tahoma" panose="020B0604030504040204" pitchFamily="34" charset="0"/>
              </a:rPr>
              <a:t>MNA-57</a:t>
            </a:r>
            <a:endParaRPr lang="pt-BR" altLang="pt-BR" sz="300" b="1" dirty="0">
              <a:latin typeface="Tahoma" panose="020B0604030504040204" pitchFamily="34" charset="0"/>
            </a:endParaRPr>
          </a:p>
        </p:txBody>
      </p:sp>
      <p:sp>
        <p:nvSpPr>
          <p:cNvPr id="117" name="Oval 54"/>
          <p:cNvSpPr>
            <a:spLocks noChangeArrowheads="1"/>
          </p:cNvSpPr>
          <p:nvPr/>
        </p:nvSpPr>
        <p:spPr bwMode="auto">
          <a:xfrm>
            <a:off x="3321126" y="2732801"/>
            <a:ext cx="61042" cy="57889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 dirty="0"/>
          </a:p>
        </p:txBody>
      </p:sp>
      <p:sp>
        <p:nvSpPr>
          <p:cNvPr id="118" name="Text Box 55">
            <a:hlinkClick r:id="rId55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3315022" y="2694716"/>
            <a:ext cx="357095" cy="138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300" b="1" dirty="0">
                <a:solidFill>
                  <a:srgbClr val="FF0000"/>
                </a:solidFill>
                <a:latin typeface="Tahoma" panose="020B0604030504040204" pitchFamily="34" charset="0"/>
              </a:rPr>
              <a:t> </a:t>
            </a:r>
            <a:r>
              <a:rPr lang="pt-BR" altLang="pt-BR" sz="300" b="1" dirty="0" smtClean="0">
                <a:latin typeface="Tahoma" panose="020B0604030504040204" pitchFamily="34" charset="0"/>
              </a:rPr>
              <a:t>MNA-58</a:t>
            </a:r>
            <a:endParaRPr lang="pt-BR" altLang="pt-BR" sz="300" b="1" dirty="0">
              <a:latin typeface="Tahoma" panose="020B0604030504040204" pitchFamily="34" charset="0"/>
            </a:endParaRPr>
          </a:p>
        </p:txBody>
      </p:sp>
      <p:sp>
        <p:nvSpPr>
          <p:cNvPr id="115" name="Oval 54"/>
          <p:cNvSpPr>
            <a:spLocks noChangeArrowheads="1"/>
          </p:cNvSpPr>
          <p:nvPr/>
        </p:nvSpPr>
        <p:spPr bwMode="auto">
          <a:xfrm>
            <a:off x="3850665" y="3156313"/>
            <a:ext cx="61042" cy="57889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 dirty="0"/>
          </a:p>
        </p:txBody>
      </p:sp>
      <p:sp>
        <p:nvSpPr>
          <p:cNvPr id="116" name="Text Box 55">
            <a:hlinkClick r:id="rId56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3844561" y="3118228"/>
            <a:ext cx="357095" cy="138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300" b="1" dirty="0">
                <a:solidFill>
                  <a:srgbClr val="FF0000"/>
                </a:solidFill>
                <a:latin typeface="Tahoma" panose="020B0604030504040204" pitchFamily="34" charset="0"/>
              </a:rPr>
              <a:t> </a:t>
            </a:r>
            <a:r>
              <a:rPr lang="pt-BR" altLang="pt-BR" sz="300" b="1" dirty="0" smtClean="0">
                <a:latin typeface="Tahoma" panose="020B0604030504040204" pitchFamily="34" charset="0"/>
              </a:rPr>
              <a:t>MNA-59</a:t>
            </a:r>
            <a:endParaRPr lang="pt-BR" altLang="pt-BR" sz="300" b="1" dirty="0">
              <a:latin typeface="Tahoma" panose="020B0604030504040204" pitchFamily="34" charset="0"/>
            </a:endParaRPr>
          </a:p>
        </p:txBody>
      </p:sp>
      <p:sp>
        <p:nvSpPr>
          <p:cNvPr id="113" name="Oval 54"/>
          <p:cNvSpPr>
            <a:spLocks noChangeArrowheads="1"/>
          </p:cNvSpPr>
          <p:nvPr/>
        </p:nvSpPr>
        <p:spPr bwMode="auto">
          <a:xfrm>
            <a:off x="3966644" y="2839441"/>
            <a:ext cx="61042" cy="57889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 dirty="0"/>
          </a:p>
        </p:txBody>
      </p:sp>
      <p:sp>
        <p:nvSpPr>
          <p:cNvPr id="114" name="Text Box 55">
            <a:hlinkClick r:id="rId57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3960540" y="2801356"/>
            <a:ext cx="357095" cy="138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300" b="1" dirty="0">
                <a:solidFill>
                  <a:srgbClr val="FF0000"/>
                </a:solidFill>
                <a:latin typeface="Tahoma" panose="020B0604030504040204" pitchFamily="34" charset="0"/>
              </a:rPr>
              <a:t> </a:t>
            </a:r>
            <a:r>
              <a:rPr lang="pt-BR" altLang="pt-BR" sz="300" b="1" dirty="0" smtClean="0">
                <a:latin typeface="Tahoma" panose="020B0604030504040204" pitchFamily="34" charset="0"/>
              </a:rPr>
              <a:t>MNA-60</a:t>
            </a:r>
            <a:endParaRPr lang="pt-BR" altLang="pt-BR" sz="300" b="1" dirty="0">
              <a:latin typeface="Tahoma" panose="020B0604030504040204" pitchFamily="34" charset="0"/>
            </a:endParaRPr>
          </a:p>
        </p:txBody>
      </p:sp>
      <p:sp>
        <p:nvSpPr>
          <p:cNvPr id="111" name="Oval 54"/>
          <p:cNvSpPr>
            <a:spLocks noChangeArrowheads="1"/>
          </p:cNvSpPr>
          <p:nvPr/>
        </p:nvSpPr>
        <p:spPr bwMode="auto">
          <a:xfrm>
            <a:off x="4319160" y="3291898"/>
            <a:ext cx="61042" cy="57889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 dirty="0"/>
          </a:p>
        </p:txBody>
      </p:sp>
      <p:sp>
        <p:nvSpPr>
          <p:cNvPr id="112" name="Text Box 55">
            <a:hlinkClick r:id="rId58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4313056" y="3253813"/>
            <a:ext cx="357095" cy="138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300" b="1" dirty="0">
                <a:solidFill>
                  <a:srgbClr val="FF0000"/>
                </a:solidFill>
                <a:latin typeface="Tahoma" panose="020B0604030504040204" pitchFamily="34" charset="0"/>
              </a:rPr>
              <a:t> </a:t>
            </a:r>
            <a:r>
              <a:rPr lang="pt-BR" altLang="pt-BR" sz="300" b="1" dirty="0" smtClean="0">
                <a:latin typeface="Tahoma" panose="020B0604030504040204" pitchFamily="34" charset="0"/>
              </a:rPr>
              <a:t>MNA-61</a:t>
            </a:r>
            <a:endParaRPr lang="pt-BR" altLang="pt-BR" sz="300" b="1" dirty="0">
              <a:latin typeface="Tahoma" panose="020B0604030504040204" pitchFamily="34" charset="0"/>
            </a:endParaRPr>
          </a:p>
        </p:txBody>
      </p:sp>
      <p:sp>
        <p:nvSpPr>
          <p:cNvPr id="109" name="Oval 54"/>
          <p:cNvSpPr>
            <a:spLocks noChangeArrowheads="1"/>
          </p:cNvSpPr>
          <p:nvPr/>
        </p:nvSpPr>
        <p:spPr bwMode="auto">
          <a:xfrm>
            <a:off x="4258119" y="2693194"/>
            <a:ext cx="61042" cy="57889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 dirty="0"/>
          </a:p>
        </p:txBody>
      </p:sp>
      <p:sp>
        <p:nvSpPr>
          <p:cNvPr id="110" name="Text Box 55">
            <a:hlinkClick r:id="rId59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4252015" y="2655109"/>
            <a:ext cx="357095" cy="138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300" b="1" dirty="0">
                <a:solidFill>
                  <a:srgbClr val="FF0000"/>
                </a:solidFill>
                <a:latin typeface="Tahoma" panose="020B0604030504040204" pitchFamily="34" charset="0"/>
              </a:rPr>
              <a:t> </a:t>
            </a:r>
            <a:r>
              <a:rPr lang="pt-BR" altLang="pt-BR" sz="300" b="1" dirty="0" smtClean="0">
                <a:latin typeface="Tahoma" panose="020B0604030504040204" pitchFamily="34" charset="0"/>
              </a:rPr>
              <a:t>MNA-62</a:t>
            </a:r>
            <a:endParaRPr lang="pt-BR" altLang="pt-BR" sz="300" b="1" dirty="0">
              <a:latin typeface="Tahoma" panose="020B0604030504040204" pitchFamily="34" charset="0"/>
            </a:endParaRPr>
          </a:p>
        </p:txBody>
      </p:sp>
      <p:sp>
        <p:nvSpPr>
          <p:cNvPr id="107" name="Oval 54"/>
          <p:cNvSpPr>
            <a:spLocks noChangeArrowheads="1"/>
          </p:cNvSpPr>
          <p:nvPr/>
        </p:nvSpPr>
        <p:spPr bwMode="auto">
          <a:xfrm>
            <a:off x="4424458" y="2460874"/>
            <a:ext cx="61042" cy="57889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 dirty="0"/>
          </a:p>
        </p:txBody>
      </p:sp>
      <p:sp>
        <p:nvSpPr>
          <p:cNvPr id="108" name="Text Box 55">
            <a:hlinkClick r:id="rId60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4400041" y="2448687"/>
            <a:ext cx="357095" cy="138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300" b="1" dirty="0">
                <a:solidFill>
                  <a:srgbClr val="FF0000"/>
                </a:solidFill>
                <a:latin typeface="Tahoma" panose="020B0604030504040204" pitchFamily="34" charset="0"/>
              </a:rPr>
              <a:t> </a:t>
            </a:r>
            <a:r>
              <a:rPr lang="pt-BR" altLang="pt-BR" sz="300" b="1" dirty="0" smtClean="0">
                <a:latin typeface="Tahoma" panose="020B0604030504040204" pitchFamily="34" charset="0"/>
              </a:rPr>
              <a:t>MNA-63</a:t>
            </a:r>
            <a:endParaRPr lang="pt-BR" altLang="pt-BR" sz="300" b="1" dirty="0">
              <a:latin typeface="Tahoma" panose="020B0604030504040204" pitchFamily="34" charset="0"/>
            </a:endParaRPr>
          </a:p>
        </p:txBody>
      </p:sp>
      <p:sp>
        <p:nvSpPr>
          <p:cNvPr id="105" name="Oval 54"/>
          <p:cNvSpPr>
            <a:spLocks noChangeArrowheads="1"/>
          </p:cNvSpPr>
          <p:nvPr/>
        </p:nvSpPr>
        <p:spPr bwMode="auto">
          <a:xfrm>
            <a:off x="4706776" y="2330620"/>
            <a:ext cx="61042" cy="57889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 dirty="0"/>
          </a:p>
        </p:txBody>
      </p:sp>
      <p:sp>
        <p:nvSpPr>
          <p:cNvPr id="106" name="Text Box 55">
            <a:hlinkClick r:id="rId61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4700672" y="2292535"/>
            <a:ext cx="357095" cy="138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300" b="1" dirty="0">
                <a:solidFill>
                  <a:srgbClr val="FF0000"/>
                </a:solidFill>
                <a:latin typeface="Tahoma" panose="020B0604030504040204" pitchFamily="34" charset="0"/>
              </a:rPr>
              <a:t> </a:t>
            </a:r>
            <a:r>
              <a:rPr lang="pt-BR" altLang="pt-BR" sz="300" b="1" dirty="0" smtClean="0">
                <a:latin typeface="Tahoma" panose="020B0604030504040204" pitchFamily="34" charset="0"/>
              </a:rPr>
              <a:t>MNA-64</a:t>
            </a:r>
            <a:endParaRPr lang="pt-BR" altLang="pt-BR" sz="300" b="1" dirty="0">
              <a:latin typeface="Tahoma" panose="020B0604030504040204" pitchFamily="34" charset="0"/>
            </a:endParaRPr>
          </a:p>
        </p:txBody>
      </p:sp>
      <p:sp>
        <p:nvSpPr>
          <p:cNvPr id="103" name="Oval 54"/>
          <p:cNvSpPr>
            <a:spLocks noChangeArrowheads="1"/>
          </p:cNvSpPr>
          <p:nvPr/>
        </p:nvSpPr>
        <p:spPr bwMode="auto">
          <a:xfrm>
            <a:off x="4868538" y="2687099"/>
            <a:ext cx="61042" cy="57889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 dirty="0"/>
          </a:p>
        </p:txBody>
      </p:sp>
      <p:sp>
        <p:nvSpPr>
          <p:cNvPr id="104" name="Text Box 55">
            <a:hlinkClick r:id="rId62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4607584" y="2685576"/>
            <a:ext cx="357095" cy="138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300" b="1" dirty="0">
                <a:solidFill>
                  <a:srgbClr val="FF0000"/>
                </a:solidFill>
                <a:latin typeface="Tahoma" panose="020B0604030504040204" pitchFamily="34" charset="0"/>
              </a:rPr>
              <a:t> </a:t>
            </a:r>
            <a:r>
              <a:rPr lang="pt-BR" altLang="pt-BR" sz="300" b="1" dirty="0" smtClean="0">
                <a:latin typeface="Tahoma" panose="020B0604030504040204" pitchFamily="34" charset="0"/>
              </a:rPr>
              <a:t>MNA-65</a:t>
            </a:r>
            <a:endParaRPr lang="pt-BR" altLang="pt-BR" sz="300" b="1" dirty="0">
              <a:latin typeface="Tahoma" panose="020B0604030504040204" pitchFamily="34" charset="0"/>
            </a:endParaRPr>
          </a:p>
        </p:txBody>
      </p:sp>
      <p:grpSp>
        <p:nvGrpSpPr>
          <p:cNvPr id="73" name="Group 53"/>
          <p:cNvGrpSpPr>
            <a:grpSpLocks/>
          </p:cNvGrpSpPr>
          <p:nvPr/>
        </p:nvGrpSpPr>
        <p:grpSpPr bwMode="auto">
          <a:xfrm>
            <a:off x="5002830" y="2264352"/>
            <a:ext cx="357095" cy="138630"/>
            <a:chOff x="4606" y="575"/>
            <a:chExt cx="234" cy="91"/>
          </a:xfrm>
        </p:grpSpPr>
        <p:sp>
          <p:nvSpPr>
            <p:cNvPr id="101" name="Oval 54"/>
            <p:cNvSpPr>
              <a:spLocks noChangeArrowheads="1"/>
            </p:cNvSpPr>
            <p:nvPr/>
          </p:nvSpPr>
          <p:spPr bwMode="auto">
            <a:xfrm>
              <a:off x="4610" y="600"/>
              <a:ext cx="40" cy="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102" name="Text Box 55">
              <a:hlinkClick r:id="rId63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4606" y="575"/>
              <a:ext cx="234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3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300" b="1" dirty="0" smtClean="0">
                  <a:latin typeface="Tahoma" panose="020B0604030504040204" pitchFamily="34" charset="0"/>
                </a:rPr>
                <a:t>MNA-66</a:t>
              </a:r>
              <a:endParaRPr lang="pt-BR" altLang="pt-BR" sz="300" b="1" dirty="0">
                <a:latin typeface="Tahoma" panose="020B0604030504040204" pitchFamily="34" charset="0"/>
              </a:endParaRPr>
            </a:p>
          </p:txBody>
        </p:sp>
      </p:grpSp>
      <p:sp>
        <p:nvSpPr>
          <p:cNvPr id="99" name="Oval 54"/>
          <p:cNvSpPr>
            <a:spLocks noChangeArrowheads="1"/>
          </p:cNvSpPr>
          <p:nvPr/>
        </p:nvSpPr>
        <p:spPr bwMode="auto">
          <a:xfrm>
            <a:off x="5178325" y="2588840"/>
            <a:ext cx="61042" cy="57889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 dirty="0"/>
          </a:p>
        </p:txBody>
      </p:sp>
      <p:sp>
        <p:nvSpPr>
          <p:cNvPr id="100" name="Text Box 55">
            <a:hlinkClick r:id="rId64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5172221" y="2550755"/>
            <a:ext cx="357095" cy="138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300" b="1" dirty="0">
                <a:solidFill>
                  <a:srgbClr val="FF0000"/>
                </a:solidFill>
                <a:latin typeface="Tahoma" panose="020B0604030504040204" pitchFamily="34" charset="0"/>
              </a:rPr>
              <a:t> </a:t>
            </a:r>
            <a:r>
              <a:rPr lang="pt-BR" altLang="pt-BR" sz="300" b="1" dirty="0" smtClean="0">
                <a:latin typeface="Tahoma" panose="020B0604030504040204" pitchFamily="34" charset="0"/>
              </a:rPr>
              <a:t>MNA-67</a:t>
            </a:r>
            <a:endParaRPr lang="pt-BR" altLang="pt-BR" sz="300" b="1" dirty="0">
              <a:latin typeface="Tahoma" panose="020B0604030504040204" pitchFamily="34" charset="0"/>
            </a:endParaRPr>
          </a:p>
        </p:txBody>
      </p:sp>
      <p:sp>
        <p:nvSpPr>
          <p:cNvPr id="97" name="Oval 54"/>
          <p:cNvSpPr>
            <a:spLocks noChangeArrowheads="1"/>
          </p:cNvSpPr>
          <p:nvPr/>
        </p:nvSpPr>
        <p:spPr bwMode="auto">
          <a:xfrm>
            <a:off x="5366028" y="2389274"/>
            <a:ext cx="61042" cy="57889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 dirty="0"/>
          </a:p>
        </p:txBody>
      </p:sp>
      <p:sp>
        <p:nvSpPr>
          <p:cNvPr id="98" name="Text Box 55">
            <a:hlinkClick r:id="rId65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5359924" y="2351189"/>
            <a:ext cx="357095" cy="138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300" b="1" dirty="0">
                <a:solidFill>
                  <a:srgbClr val="FF0000"/>
                </a:solidFill>
                <a:latin typeface="Tahoma" panose="020B0604030504040204" pitchFamily="34" charset="0"/>
              </a:rPr>
              <a:t> </a:t>
            </a:r>
            <a:r>
              <a:rPr lang="pt-BR" altLang="pt-BR" sz="300" b="1" dirty="0" smtClean="0">
                <a:latin typeface="Tahoma" panose="020B0604030504040204" pitchFamily="34" charset="0"/>
              </a:rPr>
              <a:t>MNA-68</a:t>
            </a:r>
            <a:endParaRPr lang="pt-BR" altLang="pt-BR" sz="300" b="1" dirty="0">
              <a:latin typeface="Tahoma" panose="020B0604030504040204" pitchFamily="34" charset="0"/>
            </a:endParaRPr>
          </a:p>
        </p:txBody>
      </p:sp>
      <p:grpSp>
        <p:nvGrpSpPr>
          <p:cNvPr id="76" name="Grupo 75"/>
          <p:cNvGrpSpPr/>
          <p:nvPr/>
        </p:nvGrpSpPr>
        <p:grpSpPr>
          <a:xfrm>
            <a:off x="4300848" y="4212723"/>
            <a:ext cx="302157" cy="123111"/>
            <a:chOff x="3340100" y="4317998"/>
            <a:chExt cx="314325" cy="128289"/>
          </a:xfrm>
        </p:grpSpPr>
        <p:sp>
          <p:nvSpPr>
            <p:cNvPr id="95" name="Oval 99"/>
            <p:cNvSpPr>
              <a:spLocks noChangeArrowheads="1"/>
            </p:cNvSpPr>
            <p:nvPr/>
          </p:nvSpPr>
          <p:spPr bwMode="auto">
            <a:xfrm>
              <a:off x="3380837" y="4363499"/>
              <a:ext cx="36000" cy="36000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t-BR" dirty="0"/>
            </a:p>
          </p:txBody>
        </p:sp>
        <p:sp>
          <p:nvSpPr>
            <p:cNvPr id="96" name="Text Box 100">
              <a:hlinkClick r:id="rId66" action="ppaction://hlinkpres?slideindex=1&amp;slidetitle="/>
            </p:cNvPr>
            <p:cNvSpPr txBox="1">
              <a:spLocks noChangeArrowheads="1"/>
            </p:cNvSpPr>
            <p:nvPr/>
          </p:nvSpPr>
          <p:spPr bwMode="auto">
            <a:xfrm>
              <a:off x="3340100" y="4317998"/>
              <a:ext cx="314325" cy="1282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altLang="pt-BR" sz="200" b="1" dirty="0" smtClean="0">
                  <a:latin typeface="Tahoma" panose="020B0604030504040204" pitchFamily="34" charset="0"/>
                </a:rPr>
                <a:t>MNA-69</a:t>
              </a:r>
              <a:endParaRPr lang="pt-BR" altLang="pt-BR" sz="200" b="1" dirty="0">
                <a:latin typeface="Tahoma" panose="020B0604030504040204" pitchFamily="34" charset="0"/>
              </a:endParaRPr>
            </a:p>
          </p:txBody>
        </p:sp>
      </p:grpSp>
      <p:sp>
        <p:nvSpPr>
          <p:cNvPr id="93" name="Oval 99"/>
          <p:cNvSpPr>
            <a:spLocks noChangeArrowheads="1"/>
          </p:cNvSpPr>
          <p:nvPr/>
        </p:nvSpPr>
        <p:spPr bwMode="auto">
          <a:xfrm>
            <a:off x="4327799" y="4206115"/>
            <a:ext cx="34606" cy="34547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 dirty="0"/>
          </a:p>
        </p:txBody>
      </p:sp>
      <p:sp>
        <p:nvSpPr>
          <p:cNvPr id="94" name="Text Box 100">
            <a:hlinkClick r:id="rId67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4286985" y="4155701"/>
            <a:ext cx="302157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200" b="1" dirty="0" smtClean="0">
                <a:latin typeface="Tahoma" panose="020B0604030504040204" pitchFamily="34" charset="0"/>
              </a:rPr>
              <a:t>MNA-70</a:t>
            </a:r>
            <a:endParaRPr lang="pt-BR" altLang="pt-BR" sz="200" b="1" dirty="0">
              <a:latin typeface="Tahoma" panose="020B0604030504040204" pitchFamily="34" charset="0"/>
            </a:endParaRPr>
          </a:p>
        </p:txBody>
      </p:sp>
      <p:sp>
        <p:nvSpPr>
          <p:cNvPr id="91" name="Oval 99"/>
          <p:cNvSpPr>
            <a:spLocks noChangeArrowheads="1"/>
          </p:cNvSpPr>
          <p:nvPr/>
        </p:nvSpPr>
        <p:spPr bwMode="auto">
          <a:xfrm>
            <a:off x="4330852" y="4155081"/>
            <a:ext cx="34606" cy="34547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 dirty="0"/>
          </a:p>
        </p:txBody>
      </p:sp>
      <p:sp>
        <p:nvSpPr>
          <p:cNvPr id="92" name="Text Box 100">
            <a:hlinkClick r:id="rId68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4285892" y="4105103"/>
            <a:ext cx="302157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200" b="1" dirty="0" smtClean="0">
                <a:latin typeface="Tahoma" panose="020B0604030504040204" pitchFamily="34" charset="0"/>
              </a:rPr>
              <a:t>MNA-71</a:t>
            </a:r>
            <a:endParaRPr lang="pt-BR" altLang="pt-BR" sz="200" b="1" dirty="0">
              <a:latin typeface="Tahoma" panose="020B0604030504040204" pitchFamily="34" charset="0"/>
            </a:endParaRPr>
          </a:p>
        </p:txBody>
      </p:sp>
      <p:sp>
        <p:nvSpPr>
          <p:cNvPr id="89" name="Oval 99"/>
          <p:cNvSpPr>
            <a:spLocks noChangeArrowheads="1"/>
          </p:cNvSpPr>
          <p:nvPr/>
        </p:nvSpPr>
        <p:spPr bwMode="auto">
          <a:xfrm>
            <a:off x="4298805" y="4105375"/>
            <a:ext cx="34606" cy="34547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 dirty="0"/>
          </a:p>
        </p:txBody>
      </p:sp>
      <p:sp>
        <p:nvSpPr>
          <p:cNvPr id="90" name="Text Box 100">
            <a:hlinkClick r:id="rId69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4245911" y="4035611"/>
            <a:ext cx="302157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200" b="1" dirty="0" smtClean="0">
                <a:latin typeface="Tahoma" panose="020B0604030504040204" pitchFamily="34" charset="0"/>
              </a:rPr>
              <a:t>MNA-72</a:t>
            </a:r>
            <a:endParaRPr lang="pt-BR" altLang="pt-BR" sz="200" b="1" dirty="0">
              <a:latin typeface="Tahoma" panose="020B0604030504040204" pitchFamily="34" charset="0"/>
            </a:endParaRPr>
          </a:p>
        </p:txBody>
      </p:sp>
      <p:sp>
        <p:nvSpPr>
          <p:cNvPr id="87" name="Oval 99"/>
          <p:cNvSpPr>
            <a:spLocks noChangeArrowheads="1"/>
          </p:cNvSpPr>
          <p:nvPr/>
        </p:nvSpPr>
        <p:spPr bwMode="auto">
          <a:xfrm>
            <a:off x="4230894" y="4354268"/>
            <a:ext cx="34606" cy="34547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 dirty="0"/>
          </a:p>
        </p:txBody>
      </p:sp>
      <p:sp>
        <p:nvSpPr>
          <p:cNvPr id="88" name="Text Box 100">
            <a:hlinkClick r:id="rId70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4026922" y="4319591"/>
            <a:ext cx="302157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200" b="1" dirty="0" smtClean="0">
                <a:latin typeface="Tahoma" panose="020B0604030504040204" pitchFamily="34" charset="0"/>
              </a:rPr>
              <a:t>MNA-76</a:t>
            </a:r>
            <a:endParaRPr lang="pt-BR" altLang="pt-BR" sz="200" b="1" dirty="0">
              <a:latin typeface="Tahoma" panose="020B0604030504040204" pitchFamily="34" charset="0"/>
            </a:endParaRPr>
          </a:p>
        </p:txBody>
      </p:sp>
      <p:sp>
        <p:nvSpPr>
          <p:cNvPr id="85" name="Oval 99"/>
          <p:cNvSpPr>
            <a:spLocks noChangeArrowheads="1"/>
          </p:cNvSpPr>
          <p:nvPr/>
        </p:nvSpPr>
        <p:spPr bwMode="auto">
          <a:xfrm>
            <a:off x="4291175" y="4354228"/>
            <a:ext cx="34606" cy="34547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 dirty="0"/>
          </a:p>
        </p:txBody>
      </p:sp>
      <p:sp>
        <p:nvSpPr>
          <p:cNvPr id="86" name="Text Box 100">
            <a:hlinkClick r:id="rId71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4252015" y="4315241"/>
            <a:ext cx="302157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200" b="1" dirty="0" smtClean="0">
                <a:latin typeface="Tahoma" panose="020B0604030504040204" pitchFamily="34" charset="0"/>
              </a:rPr>
              <a:t>MNA-75</a:t>
            </a:r>
            <a:endParaRPr lang="pt-BR" altLang="pt-BR" sz="200" b="1" dirty="0">
              <a:latin typeface="Tahoma" panose="020B0604030504040204" pitchFamily="34" charset="0"/>
            </a:endParaRPr>
          </a:p>
        </p:txBody>
      </p:sp>
      <p:sp>
        <p:nvSpPr>
          <p:cNvPr id="83" name="Oval 99"/>
          <p:cNvSpPr>
            <a:spLocks noChangeArrowheads="1"/>
          </p:cNvSpPr>
          <p:nvPr/>
        </p:nvSpPr>
        <p:spPr bwMode="auto">
          <a:xfrm>
            <a:off x="4337965" y="4320028"/>
            <a:ext cx="34606" cy="34547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 dirty="0"/>
          </a:p>
        </p:txBody>
      </p:sp>
      <p:sp>
        <p:nvSpPr>
          <p:cNvPr id="84" name="Text Box 100">
            <a:hlinkClick r:id="rId72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4288458" y="4264649"/>
            <a:ext cx="302157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200" b="1" dirty="0" smtClean="0">
                <a:latin typeface="Tahoma" panose="020B0604030504040204" pitchFamily="34" charset="0"/>
              </a:rPr>
              <a:t>MNA-74</a:t>
            </a:r>
            <a:endParaRPr lang="pt-BR" altLang="pt-BR" sz="200" b="1" dirty="0">
              <a:latin typeface="Tahoma" panose="020B0604030504040204" pitchFamily="34" charset="0"/>
            </a:endParaRPr>
          </a:p>
        </p:txBody>
      </p:sp>
      <p:sp>
        <p:nvSpPr>
          <p:cNvPr id="224" name="Text Box 166">
            <a:hlinkClick r:id="rId73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6886066" y="1168511"/>
            <a:ext cx="418136" cy="138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300" b="1" dirty="0">
                <a:solidFill>
                  <a:srgbClr val="FF0000"/>
                </a:solidFill>
                <a:latin typeface="Tahoma" panose="020B0604030504040204" pitchFamily="34" charset="0"/>
              </a:rPr>
              <a:t> </a:t>
            </a:r>
            <a:r>
              <a:rPr lang="pt-BR" altLang="pt-BR" sz="300" b="1" dirty="0" smtClean="0">
                <a:latin typeface="Tahoma" panose="020B0604030504040204" pitchFamily="34" charset="0"/>
              </a:rPr>
              <a:t>MNA-52</a:t>
            </a:r>
            <a:endParaRPr lang="pt-BR" altLang="pt-BR" sz="300" b="1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9127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518319"/>
            <a:ext cx="69342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</a:extLst>
        </p:spPr>
        <p:txBody>
          <a:bodyPr/>
          <a:lstStyle/>
          <a:p>
            <a:r>
              <a:rPr lang="pt-BR" altLang="pt-BR" sz="3200" dirty="0">
                <a:latin typeface="Tahoma" panose="020B0604030504040204" pitchFamily="34" charset="0"/>
              </a:rPr>
              <a:t>Monitoramento </a:t>
            </a:r>
            <a:r>
              <a:rPr lang="pt-BR" altLang="pt-BR" sz="3200" dirty="0" smtClean="0">
                <a:latin typeface="Tahoma" panose="020B0604030504040204" pitchFamily="34" charset="0"/>
              </a:rPr>
              <a:t>da Qualidade da Água Subterrânea</a:t>
            </a:r>
            <a:endParaRPr lang="pt-BR" altLang="pt-BR" sz="3200" dirty="0">
              <a:latin typeface="Tahoma" panose="020B0604030504040204" pitchFamily="34" charset="0"/>
            </a:endParaRPr>
          </a:p>
        </p:txBody>
      </p:sp>
      <p:sp>
        <p:nvSpPr>
          <p:cNvPr id="294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661319"/>
            <a:ext cx="8162925" cy="2773362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• </a:t>
            </a:r>
            <a:r>
              <a:rPr lang="pt-BR" altLang="pt-BR" sz="1600" dirty="0" smtClean="0">
                <a:latin typeface="Tahoma" panose="020B0604030504040204" pitchFamily="34" charset="0"/>
              </a:rPr>
              <a:t>	Realização </a:t>
            </a:r>
            <a:r>
              <a:rPr lang="pt-BR" altLang="pt-BR" sz="1600" dirty="0">
                <a:latin typeface="Tahoma" panose="020B0604030504040204" pitchFamily="34" charset="0"/>
              </a:rPr>
              <a:t>de </a:t>
            </a:r>
            <a:r>
              <a:rPr lang="pt-BR" altLang="pt-BR" sz="1600" dirty="0" smtClean="0">
                <a:latin typeface="Tahoma" panose="020B0604030504040204" pitchFamily="34" charset="0"/>
              </a:rPr>
              <a:t>campanhas anuais de monitoramento analítico;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pt-BR" altLang="pt-BR" sz="1600" dirty="0" smtClean="0">
              <a:latin typeface="Tahoma" panose="020B0604030504040204" pitchFamily="34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r>
              <a:rPr lang="pt-BR" altLang="pt-BR" sz="1600" dirty="0" smtClean="0">
                <a:latin typeface="Tahoma" panose="020B0604030504040204" pitchFamily="34" charset="0"/>
              </a:rPr>
              <a:t>	•</a:t>
            </a:r>
            <a:r>
              <a:rPr lang="pt-BR" altLang="pt-BR" sz="1600" dirty="0">
                <a:latin typeface="Tahoma" panose="020B0604030504040204" pitchFamily="34" charset="0"/>
              </a:rPr>
              <a:t>	</a:t>
            </a:r>
            <a:r>
              <a:rPr lang="pt-BR" altLang="pt-BR" sz="1600" dirty="0" smtClean="0">
                <a:latin typeface="Tahoma" panose="020B0604030504040204" pitchFamily="34" charset="0"/>
              </a:rPr>
              <a:t>1ª </a:t>
            </a:r>
            <a:r>
              <a:rPr lang="pt-BR" altLang="pt-BR" sz="1600" dirty="0">
                <a:latin typeface="Tahoma" panose="020B0604030504040204" pitchFamily="34" charset="0"/>
              </a:rPr>
              <a:t>Campanha - Outubro de 2010;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pt-BR" altLang="pt-BR" sz="1600" dirty="0" smtClean="0">
                <a:latin typeface="Tahoma" panose="020B0604030504040204" pitchFamily="34" charset="0"/>
              </a:rPr>
              <a:t>	•</a:t>
            </a:r>
            <a:r>
              <a:rPr lang="pt-BR" altLang="pt-BR" sz="1600" dirty="0">
                <a:latin typeface="Tahoma" panose="020B0604030504040204" pitchFamily="34" charset="0"/>
              </a:rPr>
              <a:t>	2ª Campanha - Junho-Julho de 2011;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pt-BR" altLang="pt-BR" sz="1600" dirty="0" smtClean="0">
                <a:latin typeface="Tahoma" panose="020B0604030504040204" pitchFamily="34" charset="0"/>
              </a:rPr>
              <a:t>	•</a:t>
            </a:r>
            <a:r>
              <a:rPr lang="pt-BR" altLang="pt-BR" sz="1600" dirty="0">
                <a:latin typeface="Tahoma" panose="020B0604030504040204" pitchFamily="34" charset="0"/>
              </a:rPr>
              <a:t>	3ª Campanha - Junho de 2012;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pt-BR" altLang="pt-BR" sz="1600" dirty="0" smtClean="0">
                <a:latin typeface="Tahoma" panose="020B0604030504040204" pitchFamily="34" charset="0"/>
              </a:rPr>
              <a:t>	•</a:t>
            </a:r>
            <a:r>
              <a:rPr lang="pt-BR" altLang="pt-BR" sz="1600" dirty="0">
                <a:latin typeface="Tahoma" panose="020B0604030504040204" pitchFamily="34" charset="0"/>
              </a:rPr>
              <a:t>	4ª Campanha - Junho de 2013;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pt-BR" altLang="pt-BR" sz="1600" dirty="0" smtClean="0">
                <a:latin typeface="Tahoma" panose="020B0604030504040204" pitchFamily="34" charset="0"/>
              </a:rPr>
              <a:t>	•</a:t>
            </a:r>
            <a:r>
              <a:rPr lang="pt-BR" altLang="pt-BR" sz="1600" dirty="0">
                <a:latin typeface="Tahoma" panose="020B0604030504040204" pitchFamily="34" charset="0"/>
              </a:rPr>
              <a:t>	5ª Campanha - Agosto de </a:t>
            </a:r>
            <a:r>
              <a:rPr lang="pt-BR" altLang="pt-BR" sz="1600" dirty="0" smtClean="0">
                <a:latin typeface="Tahoma" panose="020B0604030504040204" pitchFamily="34" charset="0"/>
              </a:rPr>
              <a:t>2014;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pt-BR" altLang="pt-BR" sz="1600" dirty="0" smtClean="0">
                <a:latin typeface="Tahoma" panose="020B0604030504040204" pitchFamily="34" charset="0"/>
              </a:rPr>
              <a:t>	•</a:t>
            </a:r>
            <a:r>
              <a:rPr lang="pt-BR" altLang="pt-BR" sz="1600" dirty="0">
                <a:latin typeface="Tahoma" panose="020B0604030504040204" pitchFamily="34" charset="0"/>
              </a:rPr>
              <a:t>	</a:t>
            </a:r>
            <a:r>
              <a:rPr lang="pt-BR" altLang="pt-BR" sz="1600" dirty="0" smtClean="0">
                <a:latin typeface="Tahoma" panose="020B0604030504040204" pitchFamily="34" charset="0"/>
              </a:rPr>
              <a:t>6ª </a:t>
            </a:r>
            <a:r>
              <a:rPr lang="pt-BR" altLang="pt-BR" sz="1600" dirty="0">
                <a:latin typeface="Tahoma" panose="020B0604030504040204" pitchFamily="34" charset="0"/>
              </a:rPr>
              <a:t>Campanha - </a:t>
            </a:r>
            <a:r>
              <a:rPr lang="pt-BR" altLang="pt-BR" sz="1600" dirty="0" smtClean="0">
                <a:latin typeface="Tahoma" panose="020B0604030504040204" pitchFamily="34" charset="0"/>
              </a:rPr>
              <a:t>Setembro </a:t>
            </a:r>
            <a:r>
              <a:rPr lang="pt-BR" altLang="pt-BR" sz="1600" dirty="0">
                <a:latin typeface="Tahoma" panose="020B0604030504040204" pitchFamily="34" charset="0"/>
              </a:rPr>
              <a:t>de </a:t>
            </a:r>
            <a:r>
              <a:rPr lang="pt-BR" altLang="pt-BR" sz="1600" dirty="0" smtClean="0">
                <a:latin typeface="Tahoma" panose="020B0604030504040204" pitchFamily="34" charset="0"/>
              </a:rPr>
              <a:t>2015;</a:t>
            </a:r>
            <a:endParaRPr lang="pt-BR" altLang="pt-BR" sz="1600" dirty="0">
              <a:latin typeface="Tahoma" panose="020B0604030504040204" pitchFamily="34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endParaRPr lang="pt-BR" altLang="pt-BR" sz="1600" dirty="0" smtClean="0">
              <a:latin typeface="Tahoma" panose="020B0604030504040204" pitchFamily="34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endParaRPr lang="pt-BR" altLang="pt-BR" sz="1600" dirty="0" smtClean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3561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914400" y="518319"/>
            <a:ext cx="6934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kern="1200">
                <a:solidFill>
                  <a:schemeClr val="accent6"/>
                </a:solidFill>
                <a:latin typeface="Franklin Gothic Demi" pitchFamily="34" charset="0"/>
                <a:ea typeface="+mj-ea"/>
                <a:cs typeface="+mj-cs"/>
              </a:defRPr>
            </a:lvl1pPr>
          </a:lstStyle>
          <a:p>
            <a:r>
              <a:rPr lang="pt-BR" altLang="pt-BR" sz="3200" dirty="0" smtClean="0">
                <a:latin typeface="Tahoma" panose="020B0604030504040204" pitchFamily="34" charset="0"/>
              </a:rPr>
              <a:t>Resultados do Monitoramento da Qualidade da Água Subterrânea</a:t>
            </a:r>
            <a:endParaRPr lang="pt-BR" altLang="pt-BR" sz="3200" dirty="0">
              <a:latin typeface="Tahoma" panose="020B0604030504040204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914400" y="1661319"/>
            <a:ext cx="7391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 resultados das campanhas de monitoramento analíticos realizados até o momento indicam:</a:t>
            </a:r>
          </a:p>
          <a:p>
            <a:pPr algn="just"/>
            <a:endParaRPr lang="pt-B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28650" lvl="1" indent="-171450" algn="just">
              <a:buFontTx/>
              <a:buChar char="-"/>
            </a:pPr>
            <a:r>
              <a:rPr lang="pt-B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Alumínio, ferro, manganês e chumbo (apenas na fração total)</a:t>
            </a:r>
          </a:p>
          <a:p>
            <a:pPr algn="just"/>
            <a:endParaRPr lang="pt-B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085850" lvl="2" indent="-171450" algn="just">
              <a:buFontTx/>
              <a:buChar char="-"/>
            </a:pP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Causas prováveis:</a:t>
            </a:r>
          </a:p>
          <a:p>
            <a:pPr marL="1543050" lvl="3" indent="-171450" algn="just">
              <a:buFontTx/>
              <a:buChar char="-"/>
            </a:pP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Ocorrência 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formações geológicas 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sedimentares de 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expressão 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regional contendo material ferruginoso (laterita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);</a:t>
            </a:r>
          </a:p>
          <a:p>
            <a:pPr marL="628650" lvl="1" indent="-171450" algn="just">
              <a:buFontTx/>
              <a:buChar char="-"/>
            </a:pPr>
            <a:endParaRPr lang="pt-B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28650" lvl="2" indent="-171450" algn="just">
              <a:buFontTx/>
              <a:buChar char="-"/>
            </a:pPr>
            <a:r>
              <a:rPr lang="pt-B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 Aparente e Turbidez</a:t>
            </a:r>
          </a:p>
          <a:p>
            <a:pPr algn="just"/>
            <a:endParaRPr lang="pt-B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085850" lvl="2" indent="-171450" algn="just">
              <a:buFontTx/>
              <a:buChar char="-"/>
            </a:pP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Causas prováveis:</a:t>
            </a:r>
          </a:p>
          <a:p>
            <a:pPr marL="1543050" lvl="3" indent="-171450" algn="just">
              <a:buFontTx/>
              <a:buChar char="-"/>
            </a:pP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Presença 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materiais em 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suspensão:</a:t>
            </a:r>
          </a:p>
          <a:p>
            <a:pPr marL="2000250" lvl="4" indent="-171450" algn="just">
              <a:buFontTx/>
              <a:buChar char="-"/>
            </a:pP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Origem 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partir de fontes poluidoras do tipo fossas de infiltração e/ou locais dedicados à criação de animais 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(compostos orgânicos);</a:t>
            </a:r>
          </a:p>
          <a:p>
            <a:pPr marL="2000250" lvl="4" indent="-171450" algn="just">
              <a:buFontTx/>
              <a:buChar char="-"/>
            </a:pP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Presença 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partículas de argila, silte e/ou areia (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inorgânicos);</a:t>
            </a:r>
            <a:endParaRPr lang="pt-BR" sz="1200" dirty="0" smtClean="0"/>
          </a:p>
        </p:txBody>
      </p:sp>
    </p:spTree>
    <p:extLst>
      <p:ext uri="{BB962C8B-B14F-4D97-AF65-F5344CB8AC3E}">
        <p14:creationId xmlns:p14="http://schemas.microsoft.com/office/powerpoint/2010/main" val="6560148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914400" y="518319"/>
            <a:ext cx="6934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kern="1200">
                <a:solidFill>
                  <a:schemeClr val="accent6"/>
                </a:solidFill>
                <a:latin typeface="Franklin Gothic Demi" pitchFamily="34" charset="0"/>
                <a:ea typeface="+mj-ea"/>
                <a:cs typeface="+mj-cs"/>
              </a:defRPr>
            </a:lvl1pPr>
          </a:lstStyle>
          <a:p>
            <a:r>
              <a:rPr lang="pt-BR" altLang="pt-BR" sz="3200" dirty="0" smtClean="0">
                <a:latin typeface="Tahoma" panose="020B0604030504040204" pitchFamily="34" charset="0"/>
              </a:rPr>
              <a:t>Resultados do Monitoramento da Qualidade da Água Subterrânea</a:t>
            </a:r>
            <a:endParaRPr lang="pt-BR" altLang="pt-BR" sz="3200" dirty="0">
              <a:latin typeface="Tahoma" panose="020B0604030504040204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914400" y="1661319"/>
            <a:ext cx="73914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 resultados das campanhas de monitoramento analíticos realizados até o momento indicam:</a:t>
            </a:r>
          </a:p>
          <a:p>
            <a:pPr algn="just"/>
            <a:endParaRPr lang="pt-B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28650" lvl="1" indent="-171450" algn="just">
              <a:buFontTx/>
              <a:buChar char="-"/>
            </a:pPr>
            <a:r>
              <a:rPr lang="pt-B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Coliformes totais e coliformes termotolerantes;</a:t>
            </a:r>
          </a:p>
          <a:p>
            <a:pPr marL="171450" indent="-171450" algn="just">
              <a:buFontTx/>
              <a:buChar char="-"/>
            </a:pPr>
            <a:endParaRPr lang="pt-B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085850" lvl="2" indent="-171450" algn="just">
              <a:buFontTx/>
              <a:buChar char="-"/>
            </a:pP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Causas 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prováveis:</a:t>
            </a:r>
          </a:p>
          <a:p>
            <a:pPr marL="1543050" lvl="3" indent="-171450" algn="just">
              <a:buFontTx/>
              <a:buChar char="-"/>
            </a:pP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Piora nas condições de saneamento básico, principalmente nos centros urbanos, como reflexo da falta de investimento e no atraso de obras já contratadas (caso da ETE de jaci-Paraná)</a:t>
            </a:r>
          </a:p>
          <a:p>
            <a:pPr marL="628650" lvl="1" indent="-171450">
              <a:buFontTx/>
              <a:buChar char="-"/>
            </a:pPr>
            <a:endParaRPr lang="pt-B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endParaRPr lang="pt-BR" sz="1200" dirty="0" smtClean="0"/>
          </a:p>
        </p:txBody>
      </p:sp>
    </p:spTree>
    <p:extLst>
      <p:ext uri="{BB962C8B-B14F-4D97-AF65-F5344CB8AC3E}">
        <p14:creationId xmlns:p14="http://schemas.microsoft.com/office/powerpoint/2010/main" val="119725225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914400" y="274638"/>
            <a:ext cx="6934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kern="1200">
                <a:solidFill>
                  <a:schemeClr val="accent6"/>
                </a:solidFill>
                <a:latin typeface="Franklin Gothic Demi" pitchFamily="34" charset="0"/>
                <a:ea typeface="+mj-ea"/>
                <a:cs typeface="+mj-cs"/>
              </a:defRPr>
            </a:lvl1pPr>
          </a:lstStyle>
          <a:p>
            <a:r>
              <a:rPr lang="pt-BR" altLang="pt-BR" sz="3200" dirty="0" smtClean="0">
                <a:latin typeface="Tahoma" panose="020B0604030504040204" pitchFamily="34" charset="0"/>
              </a:rPr>
              <a:t>Jaci-Paraná</a:t>
            </a:r>
            <a:endParaRPr lang="pt-BR" altLang="pt-BR" sz="3200" dirty="0">
              <a:latin typeface="Tahoma" panose="020B0604030504040204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909782" y="1417638"/>
            <a:ext cx="739140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Características da água subterrânea no distrito de Jaci-Paraná: </a:t>
            </a:r>
          </a:p>
          <a:p>
            <a:pPr algn="just"/>
            <a:endParaRPr lang="pt-BR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Parâmetros físico-químicos:</a:t>
            </a:r>
          </a:p>
          <a:p>
            <a:pPr algn="just"/>
            <a:endParaRPr lang="pt-B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Caráter 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moderadamente 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ácido (pH 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médio inferior a 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5,0) =&gt; semelhante ao observado em toda a região;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Caráter 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predominantemente 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oxidante (valores 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positivos de ORP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=&gt; potencializa 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solubilidade dos metais e sua acumulação na 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água; </a:t>
            </a:r>
            <a:endParaRPr lang="pt-B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Condutividade elétrica elevada (média 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0,108 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mS/cm) =&gt;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Fatores 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naturais (p. ex. geologia local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);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Pode 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 reflexo do maior grau de urbanização em Jaci-Paraná, tendo em vista a estreita associação destas com o aporte de sais com origem no lançamento de esgotos por meio de fossas sanitárias mal construídas, fenômeno relativamente comum na região 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amazônica;</a:t>
            </a:r>
            <a:endParaRPr lang="pt-B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 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amostras 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(de 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 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coletadas) =&gt; 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contaminadas por coliformes e todas apresentaram níveis de turbidez acima do permitido pela 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legislação. </a:t>
            </a:r>
            <a:endParaRPr lang="pt-B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endParaRPr lang="pt-BR" sz="1200" dirty="0" smtClean="0"/>
          </a:p>
        </p:txBody>
      </p:sp>
    </p:spTree>
    <p:extLst>
      <p:ext uri="{BB962C8B-B14F-4D97-AF65-F5344CB8AC3E}">
        <p14:creationId xmlns:p14="http://schemas.microsoft.com/office/powerpoint/2010/main" val="239322765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914400" y="274638"/>
            <a:ext cx="6934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kern="1200">
                <a:solidFill>
                  <a:schemeClr val="accent6"/>
                </a:solidFill>
                <a:latin typeface="Franklin Gothic Demi" pitchFamily="34" charset="0"/>
                <a:ea typeface="+mj-ea"/>
                <a:cs typeface="+mj-cs"/>
              </a:defRPr>
            </a:lvl1pPr>
          </a:lstStyle>
          <a:p>
            <a:r>
              <a:rPr lang="pt-BR" altLang="pt-BR" sz="3200" dirty="0" smtClean="0">
                <a:latin typeface="Tahoma" panose="020B0604030504040204" pitchFamily="34" charset="0"/>
              </a:rPr>
              <a:t>Jaci-Paraná</a:t>
            </a:r>
            <a:endParaRPr lang="pt-BR" altLang="pt-BR" sz="3200" dirty="0">
              <a:latin typeface="Tahoma" panose="020B0604030504040204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914400" y="1417638"/>
            <a:ext cx="7391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Comportamento do lençol freático no distrito de Jaci-Paraná: </a:t>
            </a:r>
          </a:p>
          <a:p>
            <a:pPr algn="just"/>
            <a:endParaRPr lang="pt-B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 determinar o comportamento do lençol freático no distrito de Jaci-Paraná, foram realizadas 35 sondagens entre os dias 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24 de março e 03 de abril de 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2014 (no auge da cheia observada no início de 2014), com o objetivo de aferir 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profundidade 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 nível 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água subterrânea, com fins de melhor caracterizar o comportamento do lençol 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freático nesta área.</a:t>
            </a:r>
          </a:p>
        </p:txBody>
      </p:sp>
    </p:spTree>
    <p:extLst>
      <p:ext uri="{BB962C8B-B14F-4D97-AF65-F5344CB8AC3E}">
        <p14:creationId xmlns:p14="http://schemas.microsoft.com/office/powerpoint/2010/main" val="268418476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37" b="1506"/>
          <a:stretch/>
        </p:blipFill>
        <p:spPr>
          <a:xfrm>
            <a:off x="762000" y="1447801"/>
            <a:ext cx="7543800" cy="48768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32838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37" b="1506"/>
          <a:stretch/>
        </p:blipFill>
        <p:spPr>
          <a:xfrm>
            <a:off x="762000" y="1447801"/>
            <a:ext cx="7543800" cy="48768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cxnSp>
        <p:nvCxnSpPr>
          <p:cNvPr id="4" name="Conector reto 3"/>
          <p:cNvCxnSpPr/>
          <p:nvPr/>
        </p:nvCxnSpPr>
        <p:spPr>
          <a:xfrm>
            <a:off x="1066800" y="4419600"/>
            <a:ext cx="1600200" cy="7620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to 4"/>
          <p:cNvCxnSpPr/>
          <p:nvPr/>
        </p:nvCxnSpPr>
        <p:spPr>
          <a:xfrm>
            <a:off x="1143000" y="4724400"/>
            <a:ext cx="1600200" cy="7620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CaixaDeTexto 5"/>
          <p:cNvSpPr txBox="1"/>
          <p:nvPr/>
        </p:nvSpPr>
        <p:spPr>
          <a:xfrm>
            <a:off x="852487" y="4249579"/>
            <a:ext cx="228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b="1" dirty="0" smtClean="0">
                <a:solidFill>
                  <a:srgbClr val="FFFF00"/>
                </a:solidFill>
              </a:rPr>
              <a:t>A</a:t>
            </a:r>
            <a:endParaRPr lang="pt-BR" sz="1000" b="1" dirty="0">
              <a:solidFill>
                <a:srgbClr val="FFFF0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628900" y="4334589"/>
            <a:ext cx="228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b="1" dirty="0" smtClean="0">
                <a:solidFill>
                  <a:srgbClr val="FFFF00"/>
                </a:solidFill>
              </a:rPr>
              <a:t>B</a:t>
            </a:r>
            <a:endParaRPr lang="pt-BR" sz="1000" b="1" dirty="0">
              <a:solidFill>
                <a:srgbClr val="FFFF00"/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923924" y="4603907"/>
            <a:ext cx="228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b="1" dirty="0" smtClean="0">
                <a:solidFill>
                  <a:srgbClr val="FFFF00"/>
                </a:solidFill>
              </a:rPr>
              <a:t>C</a:t>
            </a:r>
            <a:endParaRPr lang="pt-BR" sz="1000" b="1" dirty="0">
              <a:solidFill>
                <a:srgbClr val="FFFF00"/>
              </a:solidFill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2733675" y="4677489"/>
            <a:ext cx="228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b="1" dirty="0" smtClean="0">
                <a:solidFill>
                  <a:srgbClr val="FFFF00"/>
                </a:solidFill>
              </a:rPr>
              <a:t>D</a:t>
            </a:r>
            <a:endParaRPr lang="pt-BR" sz="1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96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/>
          <a:srcRect t="14701" b="18372"/>
          <a:stretch/>
        </p:blipFill>
        <p:spPr>
          <a:xfrm>
            <a:off x="583106" y="1524000"/>
            <a:ext cx="8560894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991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/>
          <a:srcRect t="14345" b="21413"/>
          <a:stretch/>
        </p:blipFill>
        <p:spPr>
          <a:xfrm>
            <a:off x="583106" y="1371600"/>
            <a:ext cx="8560894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15259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914400" y="274638"/>
            <a:ext cx="6934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kern="1200">
                <a:solidFill>
                  <a:schemeClr val="accent6"/>
                </a:solidFill>
                <a:latin typeface="Franklin Gothic Demi" pitchFamily="34" charset="0"/>
                <a:ea typeface="+mj-ea"/>
                <a:cs typeface="+mj-cs"/>
              </a:defRPr>
            </a:lvl1pPr>
          </a:lstStyle>
          <a:p>
            <a:r>
              <a:rPr lang="pt-BR" altLang="pt-BR" sz="3200" dirty="0" smtClean="0">
                <a:latin typeface="Tahoma" panose="020B0604030504040204" pitchFamily="34" charset="0"/>
              </a:rPr>
              <a:t>Jaci-Paraná</a:t>
            </a:r>
            <a:endParaRPr lang="pt-BR" altLang="pt-BR" sz="3200" dirty="0">
              <a:latin typeface="Tahoma" panose="020B0604030504040204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914400" y="1417638"/>
            <a:ext cx="739140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 das sondagens de reconhecimento:</a:t>
            </a:r>
          </a:p>
          <a:p>
            <a:endParaRPr lang="pt-B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 sondagens à trado realizadas na zona urbana do Distrito de Jaci-Paraná indicaram 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uma profundidade 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média do nível de água subterrânea de 3,25 m, variando de 0,40 m (ST-18) 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6,40 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 (ST-26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);</a:t>
            </a:r>
          </a:p>
          <a:p>
            <a:pPr algn="just"/>
            <a:endParaRPr lang="pt-B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Profundidade do NA superior a 1,0 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 em praticamente toda a área (mesmo tendo sido realizadas no ápice da 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cheia excepcional 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2014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);</a:t>
            </a:r>
          </a:p>
          <a:p>
            <a:pPr lvl="1" algn="just"/>
            <a:endParaRPr lang="pt-BR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Possíveis 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alagamentos observados na região 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devem estar 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associados à dificuldade de escoamento e de infiltração de águas superficiais e não 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à elevação 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 lençol freático.</a:t>
            </a:r>
          </a:p>
          <a:p>
            <a:pPr algn="just"/>
            <a:endParaRPr lang="pt-BR" sz="1400" dirty="0" smtClean="0"/>
          </a:p>
          <a:p>
            <a:pPr lvl="1"/>
            <a:endParaRPr lang="pt-BR" sz="1200" dirty="0" smtClean="0"/>
          </a:p>
        </p:txBody>
      </p:sp>
    </p:spTree>
    <p:extLst>
      <p:ext uri="{BB962C8B-B14F-4D97-AF65-F5344CB8AC3E}">
        <p14:creationId xmlns:p14="http://schemas.microsoft.com/office/powerpoint/2010/main" val="105904398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914400" y="288493"/>
            <a:ext cx="6934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kern="1200">
                <a:solidFill>
                  <a:schemeClr val="accent6"/>
                </a:solidFill>
                <a:latin typeface="Franklin Gothic Demi" pitchFamily="34" charset="0"/>
                <a:ea typeface="+mj-ea"/>
                <a:cs typeface="+mj-cs"/>
              </a:defRPr>
            </a:lvl1pPr>
          </a:lstStyle>
          <a:p>
            <a:r>
              <a:rPr lang="pt-BR" altLang="pt-BR" sz="3200" dirty="0" smtClean="0">
                <a:latin typeface="Tahoma" panose="020B0604030504040204" pitchFamily="34" charset="0"/>
              </a:rPr>
              <a:t>Estudo de caso Jaci-Paraná</a:t>
            </a:r>
            <a:endParaRPr lang="pt-BR" altLang="pt-BR" sz="3200" dirty="0">
              <a:latin typeface="Tahoma" panose="020B0604030504040204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914400" y="1433802"/>
            <a:ext cx="7391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Nota Técnica 02001.000812/2015-65 COHID/IBAMA – Vistoria Técnica</a:t>
            </a:r>
          </a:p>
          <a:p>
            <a:pPr algn="just"/>
            <a:endParaRPr lang="pt-BR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Solicitou à SAE que avaliasse “... a 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profundidade do lençol freático em dois imóveis localizados na área urbana de 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Jaci-Paraná, para 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averiguar o possível impacto nos terrenos  provocado por aumento do nível do lençol freático”</a:t>
            </a:r>
            <a:endParaRPr lang="pt-BR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336459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919018" y="274638"/>
            <a:ext cx="6934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kern="1200">
                <a:solidFill>
                  <a:schemeClr val="accent6"/>
                </a:solidFill>
                <a:latin typeface="Franklin Gothic Demi" pitchFamily="34" charset="0"/>
                <a:ea typeface="+mj-ea"/>
                <a:cs typeface="+mj-cs"/>
              </a:defRPr>
            </a:lvl1pPr>
          </a:lstStyle>
          <a:p>
            <a:r>
              <a:rPr lang="pt-BR" altLang="pt-BR" sz="3200" dirty="0" smtClean="0">
                <a:latin typeface="Tahoma" panose="020B0604030504040204" pitchFamily="34" charset="0"/>
              </a:rPr>
              <a:t>Estudo de caso Jaci-Paraná</a:t>
            </a:r>
            <a:endParaRPr lang="pt-BR" altLang="pt-BR" sz="3200" dirty="0">
              <a:latin typeface="Tahoma" panose="020B060403050404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928812"/>
            <a:ext cx="7239000" cy="4071938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1219200" y="19812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rgbClr val="FFFF00"/>
                </a:solidFill>
              </a:rPr>
              <a:t>Solo siltoso, bastante ressecado, sem indícios de proximidade do lençol freático</a:t>
            </a:r>
            <a:endParaRPr lang="pt-BR" dirty="0">
              <a:solidFill>
                <a:srgbClr val="FFFF00"/>
              </a:solidFill>
            </a:endParaRPr>
          </a:p>
        </p:txBody>
      </p:sp>
      <p:cxnSp>
        <p:nvCxnSpPr>
          <p:cNvPr id="7" name="Conector de seta reta 6"/>
          <p:cNvCxnSpPr/>
          <p:nvPr/>
        </p:nvCxnSpPr>
        <p:spPr>
          <a:xfrm>
            <a:off x="2438400" y="2904530"/>
            <a:ext cx="2667000" cy="2429470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244167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909782" y="274638"/>
            <a:ext cx="6934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kern="1200">
                <a:solidFill>
                  <a:schemeClr val="accent6"/>
                </a:solidFill>
                <a:latin typeface="Franklin Gothic Demi" pitchFamily="34" charset="0"/>
                <a:ea typeface="+mj-ea"/>
                <a:cs typeface="+mj-cs"/>
              </a:defRPr>
            </a:lvl1pPr>
          </a:lstStyle>
          <a:p>
            <a:r>
              <a:rPr lang="pt-BR" altLang="pt-BR" sz="3200" dirty="0" smtClean="0">
                <a:latin typeface="Tahoma" panose="020B0604030504040204" pitchFamily="34" charset="0"/>
              </a:rPr>
              <a:t>Estudo de caso Jaci-Paraná</a:t>
            </a:r>
            <a:endParaRPr lang="pt-BR" altLang="pt-BR" sz="3200" dirty="0">
              <a:latin typeface="Tahoma" panose="020B0604030504040204" pitchFamily="34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057400"/>
            <a:ext cx="7040000" cy="396000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7330440" y="2590800"/>
            <a:ext cx="1676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O lote possui um poço cacimba, cujo nível d’água está em torno de 5,5 m.</a:t>
            </a:r>
            <a:endParaRPr lang="pt-BR" dirty="0"/>
          </a:p>
        </p:txBody>
      </p:sp>
      <p:cxnSp>
        <p:nvCxnSpPr>
          <p:cNvPr id="9" name="Conector de seta reta 8"/>
          <p:cNvCxnSpPr/>
          <p:nvPr/>
        </p:nvCxnSpPr>
        <p:spPr>
          <a:xfrm flipH="1">
            <a:off x="4278838" y="2818504"/>
            <a:ext cx="3077600" cy="533400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864410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914400" y="274638"/>
            <a:ext cx="6934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kern="1200">
                <a:solidFill>
                  <a:schemeClr val="accent6"/>
                </a:solidFill>
                <a:latin typeface="Franklin Gothic Demi" pitchFamily="34" charset="0"/>
                <a:ea typeface="+mj-ea"/>
                <a:cs typeface="+mj-cs"/>
              </a:defRPr>
            </a:lvl1pPr>
          </a:lstStyle>
          <a:p>
            <a:r>
              <a:rPr lang="pt-BR" altLang="pt-BR" sz="3200" dirty="0" smtClean="0">
                <a:latin typeface="Tahoma" panose="020B0604030504040204" pitchFamily="34" charset="0"/>
              </a:rPr>
              <a:t>Estudo de caso Jaci-Paraná</a:t>
            </a:r>
            <a:endParaRPr lang="pt-BR" altLang="pt-BR" sz="3200" dirty="0">
              <a:latin typeface="Tahoma" panose="020B060403050404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914400" y="1417638"/>
            <a:ext cx="7391400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 das sondagens de reconhecimento:</a:t>
            </a:r>
          </a:p>
          <a:p>
            <a:endParaRPr lang="pt-B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 sondagens à trado realizadas 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nos lotes dos requerentes indicaram que o nível d’água apresenta uma profundidade de 5,5 m na área dos fundos e de aproximadamente 3,0 m na área frontal (porção mais próxima do rio Jaci-Paraná);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 características do solo (material muito seco) e a profundidade do NA indicam que os problemas relatados pelos requerentes não têm relação com o enchimento do reservatório;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Assim sendo, foi solicitada uma vistoria nos imóveis, com o intuito de identificar qual seria a causa dos problemas relatados: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sz="1400" dirty="0" smtClean="0"/>
          </a:p>
          <a:p>
            <a:pPr algn="just"/>
            <a:endParaRPr lang="pt-BR" sz="1400" dirty="0"/>
          </a:p>
          <a:p>
            <a:pPr algn="just"/>
            <a:endParaRPr lang="pt-BR" sz="1400" dirty="0" smtClean="0"/>
          </a:p>
          <a:p>
            <a:pPr lvl="1"/>
            <a:endParaRPr lang="pt-BR" sz="1200" dirty="0" smtClean="0"/>
          </a:p>
        </p:txBody>
      </p:sp>
    </p:spTree>
    <p:extLst>
      <p:ext uri="{BB962C8B-B14F-4D97-AF65-F5344CB8AC3E}">
        <p14:creationId xmlns:p14="http://schemas.microsoft.com/office/powerpoint/2010/main" val="90794294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879899"/>
            <a:ext cx="3733800" cy="2100263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876313"/>
            <a:ext cx="3689177" cy="2075162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326536"/>
            <a:ext cx="3687580" cy="2074264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599" y="4302331"/>
            <a:ext cx="3679611" cy="2069782"/>
          </a:xfrm>
          <a:prstGeom prst="rect">
            <a:avLst/>
          </a:prstGeom>
        </p:spPr>
      </p:pic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914400" y="274638"/>
            <a:ext cx="6934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kern="1200">
                <a:solidFill>
                  <a:schemeClr val="accent6"/>
                </a:solidFill>
                <a:latin typeface="Franklin Gothic Demi" pitchFamily="34" charset="0"/>
                <a:ea typeface="+mj-ea"/>
                <a:cs typeface="+mj-cs"/>
              </a:defRPr>
            </a:lvl1pPr>
          </a:lstStyle>
          <a:p>
            <a:r>
              <a:rPr lang="pt-BR" altLang="pt-BR" sz="3200" dirty="0" smtClean="0">
                <a:latin typeface="Tahoma" panose="020B0604030504040204" pitchFamily="34" charset="0"/>
              </a:rPr>
              <a:t>Estudo de caso Jaci-Paraná</a:t>
            </a:r>
            <a:endParaRPr lang="pt-BR" altLang="pt-BR" sz="32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905372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249" y="4329112"/>
            <a:ext cx="3731200" cy="2098800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329112"/>
            <a:ext cx="3726718" cy="2096280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249" y="1809750"/>
            <a:ext cx="3731200" cy="2098800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18" y="1809750"/>
            <a:ext cx="3731200" cy="2098800"/>
          </a:xfrm>
          <a:prstGeom prst="rect">
            <a:avLst/>
          </a:prstGeom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914400" y="274638"/>
            <a:ext cx="6934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kern="1200">
                <a:solidFill>
                  <a:schemeClr val="accent6"/>
                </a:solidFill>
                <a:latin typeface="Franklin Gothic Demi" pitchFamily="34" charset="0"/>
                <a:ea typeface="+mj-ea"/>
                <a:cs typeface="+mj-cs"/>
              </a:defRPr>
            </a:lvl1pPr>
          </a:lstStyle>
          <a:p>
            <a:r>
              <a:rPr lang="pt-BR" altLang="pt-BR" sz="3200" dirty="0" smtClean="0">
                <a:latin typeface="Tahoma" panose="020B0604030504040204" pitchFamily="34" charset="0"/>
              </a:rPr>
              <a:t>Estudo de caso Jaci-Paraná</a:t>
            </a:r>
            <a:endParaRPr lang="pt-BR" altLang="pt-BR" sz="32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545216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2155899"/>
            <a:ext cx="3731199" cy="2098800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155899"/>
            <a:ext cx="3731199" cy="209880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457200" y="4800600"/>
            <a:ext cx="81507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Resultado:</a:t>
            </a:r>
          </a:p>
          <a:p>
            <a:endParaRPr lang="pt-B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Problemas nas instalações de água e esgoto são as responsáveis pelas infiltrações observadas na residência. Nesta área, o aquífero tem grande chance de apresentar impactos em sua qualidade devido á precariedade das condições sanitárias.</a:t>
            </a:r>
            <a:endParaRPr lang="pt-B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914400" y="274638"/>
            <a:ext cx="6934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kern="1200">
                <a:solidFill>
                  <a:schemeClr val="accent6"/>
                </a:solidFill>
                <a:latin typeface="Franklin Gothic Demi" pitchFamily="34" charset="0"/>
                <a:ea typeface="+mj-ea"/>
                <a:cs typeface="+mj-cs"/>
              </a:defRPr>
            </a:lvl1pPr>
          </a:lstStyle>
          <a:p>
            <a:r>
              <a:rPr lang="pt-BR" altLang="pt-BR" sz="3200" dirty="0" smtClean="0">
                <a:latin typeface="Tahoma" panose="020B0604030504040204" pitchFamily="34" charset="0"/>
              </a:rPr>
              <a:t>Estudo de caso Jaci-Paraná</a:t>
            </a:r>
            <a:endParaRPr lang="pt-BR" altLang="pt-BR" sz="32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049017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79699" y="685800"/>
            <a:ext cx="815470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CONSIDERAÇÕES</a:t>
            </a:r>
          </a:p>
          <a:p>
            <a:endParaRPr lang="pt-BR" dirty="0"/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pt-BR" dirty="0" smtClean="0"/>
              <a:t>O Programa vem cumprindo seus objetivos de </a:t>
            </a:r>
            <a:r>
              <a:rPr lang="pt-BR" dirty="0"/>
              <a:t>acordo </a:t>
            </a:r>
            <a:r>
              <a:rPr lang="pt-BR" dirty="0" smtClean="0"/>
              <a:t>com a execução das atividades previstas no PBA  e determinações da LO. 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pt-BR" dirty="0" smtClean="0"/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pt-BR" dirty="0" smtClean="0"/>
              <a:t>Considerando o licenciamento na cota 70,5, o monitoramento do Lençol Freático encerraria em janeiro de 2016 (monitorar o lençol freático durante 4 anos após o enchimento do reservatório). Em função do PBCA a SAE não vai pedir baixa do programa. No Parecer 1583/2014 o IBAMA sinalizou que o monitoramento deve continuar por um ano após o elevação para cota 71,3.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73031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228600" y="685800"/>
            <a:ext cx="8723094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CONSIDERAÇÕES</a:t>
            </a:r>
          </a:p>
          <a:p>
            <a:endParaRPr lang="pt-BR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t-BR" dirty="0" smtClean="0"/>
              <a:t>Condicionantes LO – Exigência 1.6 do Ofício 825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pt-BR" dirty="0"/>
          </a:p>
          <a:p>
            <a:pPr lvl="0"/>
            <a:r>
              <a:rPr lang="pt-BR" sz="1600" dirty="0" smtClean="0"/>
              <a:t>1.6 a</a:t>
            </a:r>
          </a:p>
          <a:p>
            <a:pPr lvl="0" algn="just"/>
            <a:r>
              <a:rPr lang="pt-BR" sz="1600" b="1" i="1" dirty="0" smtClean="0"/>
              <a:t>Readequar </a:t>
            </a:r>
            <a:r>
              <a:rPr lang="pt-BR" sz="1600" b="1" i="1" dirty="0"/>
              <a:t>o Programa de Monitoramento do Lençol Freático considerando a cota 70,5 </a:t>
            </a:r>
            <a:r>
              <a:rPr lang="pt-BR" sz="1600" b="1" i="1" dirty="0" smtClean="0"/>
              <a:t>m como Cota </a:t>
            </a:r>
          </a:p>
          <a:p>
            <a:pPr lvl="0" algn="just"/>
            <a:r>
              <a:rPr lang="pt-BR" sz="1600" b="1" i="1" dirty="0" smtClean="0"/>
              <a:t>Normal </a:t>
            </a:r>
            <a:r>
              <a:rPr lang="pt-BR" sz="1600" b="1" i="1" dirty="0"/>
              <a:t>de </a:t>
            </a:r>
            <a:r>
              <a:rPr lang="pt-BR" sz="1600" b="1" i="1" dirty="0" smtClean="0"/>
              <a:t>Operação</a:t>
            </a:r>
          </a:p>
          <a:p>
            <a:pPr lvl="0" algn="just"/>
            <a:r>
              <a:rPr lang="pt-BR" sz="1600" i="1" dirty="0" smtClean="0"/>
              <a:t>A SAE considera atendido, uma vez que </a:t>
            </a:r>
            <a:r>
              <a:rPr lang="pt-BR" sz="1600" dirty="0"/>
              <a:t>a</a:t>
            </a:r>
            <a:r>
              <a:rPr lang="pt-BR" sz="1600" dirty="0" smtClean="0"/>
              <a:t>pós </a:t>
            </a:r>
            <a:r>
              <a:rPr lang="pt-BR" sz="1600" dirty="0"/>
              <a:t>a correção </a:t>
            </a:r>
            <a:r>
              <a:rPr lang="pt-BR" sz="1600" dirty="0" err="1"/>
              <a:t>altimétrica</a:t>
            </a:r>
            <a:r>
              <a:rPr lang="pt-BR" sz="1600" dirty="0"/>
              <a:t> da ordem de 0,50m em </a:t>
            </a:r>
            <a:r>
              <a:rPr lang="pt-BR" sz="1600" dirty="0" smtClean="0"/>
              <a:t>Referência de </a:t>
            </a:r>
            <a:r>
              <a:rPr lang="pt-BR" sz="1600" dirty="0"/>
              <a:t>Nível – RN, promovida pelo IBGE, a qual foi utilizada para as demarcações no canteiro de obras </a:t>
            </a:r>
            <a:r>
              <a:rPr lang="pt-BR" sz="1600" dirty="0" smtClean="0"/>
              <a:t>da UHE </a:t>
            </a:r>
            <a:r>
              <a:rPr lang="pt-BR" sz="1600" dirty="0"/>
              <a:t>Santo Antônio e consequentemente a adequação de seu reservatório, todos os estudos e </a:t>
            </a:r>
            <a:r>
              <a:rPr lang="pt-BR" sz="1600" dirty="0" smtClean="0"/>
              <a:t>monitoramentos </a:t>
            </a:r>
            <a:r>
              <a:rPr lang="pt-BR" sz="1600" dirty="0"/>
              <a:t>do lençol freático </a:t>
            </a:r>
            <a:r>
              <a:rPr lang="pt-BR" sz="1600" dirty="0" smtClean="0"/>
              <a:t>contemplam </a:t>
            </a:r>
            <a:r>
              <a:rPr lang="pt-BR" sz="1600" dirty="0"/>
              <a:t>a cota de </a:t>
            </a:r>
            <a:r>
              <a:rPr lang="pt-BR" sz="1600" dirty="0" smtClean="0"/>
              <a:t>70,50m</a:t>
            </a:r>
          </a:p>
          <a:p>
            <a:pPr lvl="0" algn="just"/>
            <a:endParaRPr lang="pt-BR" sz="1600" dirty="0" smtClean="0"/>
          </a:p>
          <a:p>
            <a:pPr algn="just"/>
            <a:r>
              <a:rPr lang="pt-BR" sz="1600" dirty="0"/>
              <a:t>1.6 </a:t>
            </a:r>
            <a:r>
              <a:rPr lang="pt-BR" sz="1600" dirty="0" smtClean="0"/>
              <a:t>b</a:t>
            </a:r>
            <a:endParaRPr lang="pt-BR" sz="1600" dirty="0"/>
          </a:p>
          <a:p>
            <a:pPr lvl="0" algn="just"/>
            <a:r>
              <a:rPr lang="pt-BR" sz="1600" b="1" i="1" dirty="0"/>
              <a:t>Apresentar, em 180 dias, Modelo Matemático de Fluxo Subterrâneo </a:t>
            </a:r>
            <a:r>
              <a:rPr lang="pt-BR" sz="1600" b="1" i="1" dirty="0" err="1"/>
              <a:t>pré</a:t>
            </a:r>
            <a:r>
              <a:rPr lang="pt-BR" sz="1600" b="1" i="1" dirty="0"/>
              <a:t> e pós enchimento do reservatório e seus refinamentos ao longo do monitoramento previsto no Plano Básico Ambiental, devendo ser apresentado também em </a:t>
            </a:r>
            <a:r>
              <a:rPr lang="pt-BR" sz="1600" b="1" i="1" dirty="0" err="1" smtClean="0"/>
              <a:t>shapefile</a:t>
            </a:r>
            <a:endParaRPr lang="pt-BR" sz="1600" b="1" i="1" dirty="0" smtClean="0"/>
          </a:p>
          <a:p>
            <a:pPr lvl="0" algn="just"/>
            <a:r>
              <a:rPr lang="pt-BR" sz="1600" i="1" dirty="0"/>
              <a:t>A SAE considera </a:t>
            </a:r>
            <a:r>
              <a:rPr lang="pt-BR" sz="1600" i="1" dirty="0" smtClean="0"/>
              <a:t>atendido, </a:t>
            </a:r>
            <a:r>
              <a:rPr lang="pt-BR" sz="1600" dirty="0"/>
              <a:t>o</a:t>
            </a:r>
            <a:r>
              <a:rPr lang="pt-BR" sz="1600" dirty="0" smtClean="0"/>
              <a:t> </a:t>
            </a:r>
            <a:r>
              <a:rPr lang="pt-BR" sz="1600" dirty="0"/>
              <a:t>Modelo Matemático de Fluxo Subterrâneo foi encaminhado ao IBAMA, por meio da correspondência SAE/PVH 0195/2012, protocolada em 23 de março de 2012. Em dezembro de 2012 foi emitido o documento 10252-0000-EV-RT008-A – </a:t>
            </a:r>
            <a:r>
              <a:rPr lang="pt-BR" sz="1600" dirty="0" err="1"/>
              <a:t>Recalibração</a:t>
            </a:r>
            <a:r>
              <a:rPr lang="pt-BR" sz="1600" dirty="0"/>
              <a:t>/Validação do Modelo Matemático de Fluxo Subterrâneo, incluindo a inserção de novos dados coletados durante e após o enchimento do reservatório, esse documento foi encaminhado ao Ibama no 3º Relatório de Acompanhamento dos Programas Ambientais após a emissão da LO.</a:t>
            </a:r>
            <a:endParaRPr lang="pt-BR" sz="1600" dirty="0" smtClean="0"/>
          </a:p>
          <a:p>
            <a:pPr lvl="0"/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2831001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243349" y="457200"/>
            <a:ext cx="8763000" cy="6140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/>
              <a:t>CONSIDERAÇÕES</a:t>
            </a:r>
          </a:p>
          <a:p>
            <a:endParaRPr lang="pt-BR" sz="8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t-BR" sz="1600" dirty="0" smtClean="0"/>
              <a:t>Condicionantes LO – Exigência 1.6 do Ofício 825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pt-BR" sz="900" dirty="0"/>
          </a:p>
          <a:p>
            <a:pPr lvl="0"/>
            <a:r>
              <a:rPr lang="pt-BR" sz="1600" dirty="0" smtClean="0"/>
              <a:t>1.6 c</a:t>
            </a:r>
          </a:p>
          <a:p>
            <a:pPr lvl="0" algn="just"/>
            <a:r>
              <a:rPr lang="pt-BR" sz="1600" b="1" i="1" dirty="0"/>
              <a:t>Monitorar os parâmetros físicos, químicos e bacteriológicos na região de Jaci-Paraná, para determinar a qualidade da água do lençol freático disponível para a população local </a:t>
            </a:r>
            <a:endParaRPr lang="pt-BR" sz="1600" b="1" i="1" dirty="0" smtClean="0"/>
          </a:p>
          <a:p>
            <a:pPr lvl="0" algn="just"/>
            <a:r>
              <a:rPr lang="pt-BR" sz="1600" dirty="0" smtClean="0"/>
              <a:t>A SAE considera em atendimento. De acordo com o cronograma desde 2010 são realizadas  campanhas anuais de qualidade da água e em </a:t>
            </a:r>
            <a:r>
              <a:rPr lang="pt-BR" sz="1600" dirty="0"/>
              <a:t>todas as campanhas foram analisados os parâmetros físicos, químicos e microbiológicos em pelo menos uma amostra de água subterrânea coletada na localidade de </a:t>
            </a:r>
            <a:r>
              <a:rPr lang="pt-BR" sz="1600" dirty="0" smtClean="0"/>
              <a:t>Jaci-Paraná. Em 2014 novos poços foram instalados em Jaci-Paraná e a SAE passou a realizar campanhas semestrais naquela comunidade.</a:t>
            </a:r>
          </a:p>
          <a:p>
            <a:pPr lvl="0" algn="just"/>
            <a:endParaRPr lang="pt-BR" sz="800" dirty="0" smtClean="0"/>
          </a:p>
          <a:p>
            <a:pPr algn="just"/>
            <a:r>
              <a:rPr lang="pt-BR" sz="1600" dirty="0"/>
              <a:t>1.6 d</a:t>
            </a:r>
          </a:p>
          <a:p>
            <a:pPr lvl="0" algn="just"/>
            <a:r>
              <a:rPr lang="pt-BR" sz="1600" b="1" dirty="0"/>
              <a:t>“</a:t>
            </a:r>
            <a:r>
              <a:rPr lang="pt-BR" sz="1600" b="1" i="1" dirty="0"/>
              <a:t>A última campanha de medida do nível d'água antes do fechamento da barragem deve coincidir como início do enchimento do reservatório, sendo que deverá acompanhar a fase de enchimento e a fase reservatório por um período de 4 anos, e os monitoramentos deverão ter a periodicidade mensal, durante o primeiro ano após o enchimento, e trimestral durante os três anos subsequentes, abrangendo pelo menos 4 anos hidrológicos”</a:t>
            </a:r>
          </a:p>
          <a:p>
            <a:pPr lvl="0" algn="just"/>
            <a:r>
              <a:rPr lang="pt-BR" sz="1600" dirty="0" smtClean="0"/>
              <a:t>A SAE considera em atendimento. O </a:t>
            </a:r>
            <a:r>
              <a:rPr lang="pt-BR" sz="1600" dirty="0"/>
              <a:t>Programa de Monitoramento do Lençol Freático está sendo executado de acordo com o cronograma, que previa o monitoramento com frequência mensal no primeiro ano após o enchimento e trimestral nos 3 anos subsequentes. Com relação à última campanha de monitoramento </a:t>
            </a:r>
            <a:r>
              <a:rPr lang="pt-BR" sz="1600" dirty="0" err="1"/>
              <a:t>hidrogeológico</a:t>
            </a:r>
            <a:r>
              <a:rPr lang="pt-BR" sz="1600" dirty="0"/>
              <a:t> antes do fechamento da barragem coincidir com o início do enchimento do reservatório informa-se que isso ocorreu, uma vez que o início do enchimento foi em setembro/2011 e o último monitoramento foi em agosto/2011, conforme relatório enviado ao IBAMA por meio da carta SAE/PVH 1229/2011 de 23/</a:t>
            </a:r>
            <a:r>
              <a:rPr lang="pt-BR" sz="1600" dirty="0" err="1"/>
              <a:t>nov</a:t>
            </a:r>
            <a:r>
              <a:rPr lang="pt-BR" sz="1600" dirty="0"/>
              <a:t>/11 protocolada em </a:t>
            </a:r>
            <a:r>
              <a:rPr lang="pt-BR" sz="1600" dirty="0" smtClean="0"/>
              <a:t>24/</a:t>
            </a:r>
            <a:r>
              <a:rPr lang="pt-BR" sz="1600" dirty="0" err="1" smtClean="0"/>
              <a:t>nov</a:t>
            </a:r>
            <a:r>
              <a:rPr lang="pt-BR" sz="1600" dirty="0" smtClean="0"/>
              <a:t>/11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3956997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79699" y="685800"/>
            <a:ext cx="8723094" cy="3954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/>
              <a:t>CONSIDERAÇÕES</a:t>
            </a:r>
          </a:p>
          <a:p>
            <a:endParaRPr lang="pt-BR" sz="8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t-BR" sz="1600" dirty="0" smtClean="0"/>
              <a:t>Condicionantes LO – Exigência 1.6 do Ofício 825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pt-BR" sz="900" dirty="0"/>
          </a:p>
          <a:p>
            <a:pPr lvl="0"/>
            <a:r>
              <a:rPr lang="pt-BR" sz="1600" dirty="0" smtClean="0"/>
              <a:t>1.6 e</a:t>
            </a:r>
          </a:p>
          <a:p>
            <a:pPr lvl="0" algn="just"/>
            <a:r>
              <a:rPr lang="pt-BR" sz="1600" b="1" i="1" dirty="0"/>
              <a:t>Durante o enchimento do reservatório deverá haver monitoramento nos poços que foram selecionados com base na campanha de monitoramento antes do </a:t>
            </a:r>
            <a:r>
              <a:rPr lang="pt-BR" sz="1600" b="1" i="1" dirty="0" smtClean="0"/>
              <a:t>enchimento</a:t>
            </a:r>
          </a:p>
          <a:p>
            <a:pPr algn="just"/>
            <a:r>
              <a:rPr lang="pt-BR" sz="1600" dirty="0" smtClean="0"/>
              <a:t>A SAE considera esse item atendido. Durante </a:t>
            </a:r>
            <a:r>
              <a:rPr lang="pt-BR" sz="1600" dirty="0"/>
              <a:t>o enchimento do reservatório foram realizadas três campanhas de monitoramento </a:t>
            </a:r>
            <a:r>
              <a:rPr lang="pt-BR" sz="1600" dirty="0" err="1"/>
              <a:t>hidrogeológico</a:t>
            </a:r>
            <a:r>
              <a:rPr lang="pt-BR" sz="1600" dirty="0"/>
              <a:t> (out/2011, dez/2011 e </a:t>
            </a:r>
            <a:r>
              <a:rPr lang="pt-BR" sz="1600" dirty="0" err="1"/>
              <a:t>jan</a:t>
            </a:r>
            <a:r>
              <a:rPr lang="pt-BR" sz="1600" dirty="0"/>
              <a:t>/2012). Os resultados dessas campanhas foram enviados ao IBAMA no ANEXO 3.1 do primeiro relatório de acompanhamento dos programas ambientais após a emissão de licença de operação.</a:t>
            </a:r>
          </a:p>
          <a:p>
            <a:pPr lvl="0" algn="just"/>
            <a:r>
              <a:rPr lang="pt-BR" sz="1600" dirty="0" smtClean="0"/>
              <a:t>.</a:t>
            </a:r>
          </a:p>
          <a:p>
            <a:pPr lvl="0" algn="just"/>
            <a:endParaRPr lang="pt-BR" sz="800" dirty="0" smtClean="0"/>
          </a:p>
          <a:p>
            <a:pPr algn="just"/>
            <a:r>
              <a:rPr lang="pt-BR" sz="1600" dirty="0"/>
              <a:t>1.6 </a:t>
            </a:r>
            <a:r>
              <a:rPr lang="pt-BR" sz="1600" dirty="0" smtClean="0"/>
              <a:t>f</a:t>
            </a:r>
            <a:endParaRPr lang="pt-BR" sz="1600" dirty="0"/>
          </a:p>
          <a:p>
            <a:pPr lvl="0" algn="just"/>
            <a:r>
              <a:rPr lang="pt-BR" sz="1600" b="1" i="1" dirty="0" smtClean="0"/>
              <a:t>Identificar </a:t>
            </a:r>
            <a:r>
              <a:rPr lang="pt-BR" sz="1600" b="1" i="1" dirty="0"/>
              <a:t>as áreas de vegetação mais sensíveis à elevação do nível do lençol freático e propor ações corretivas, quando </a:t>
            </a:r>
            <a:r>
              <a:rPr lang="pt-BR" sz="1600" b="1" i="1" dirty="0" smtClean="0"/>
              <a:t>pertinente</a:t>
            </a:r>
            <a:endParaRPr lang="pt-BR" sz="1600" b="1" i="1" dirty="0"/>
          </a:p>
          <a:p>
            <a:pPr lvl="0" algn="just"/>
            <a:r>
              <a:rPr lang="pt-BR" sz="1600" dirty="0"/>
              <a:t>Este item está sendo tratado no âmbito do Monitoramento da Sucessão </a:t>
            </a:r>
            <a:r>
              <a:rPr lang="pt-BR" sz="1600" dirty="0" err="1" smtClean="0"/>
              <a:t>Vegetacional</a:t>
            </a:r>
            <a:r>
              <a:rPr lang="pt-BR" sz="1600" dirty="0"/>
              <a:t>.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1502202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343564" y="2450812"/>
            <a:ext cx="2667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OBRIGADO!</a:t>
            </a:r>
            <a:endParaRPr lang="pt-BR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8212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54"/>
            <a:ext cx="9144000" cy="6853646"/>
          </a:xfrm>
          <a:prstGeom prst="rect">
            <a:avLst/>
          </a:prstGeom>
        </p:spPr>
      </p:pic>
      <p:pic>
        <p:nvPicPr>
          <p:cNvPr id="6" name="Picture 4" descr="A:\MEDIA\LOGOS\TT_CORPORATE\TT_Logo_Tagline\Horizontal\png\Tt_logo_tagline_horz_wh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94431" y="685800"/>
            <a:ext cx="4755139" cy="1706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5695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tra Tech Company Overview">
  <a:themeElements>
    <a:clrScheme name="Tt Marketing Colors">
      <a:dk1>
        <a:sysClr val="windowText" lastClr="000000"/>
      </a:dk1>
      <a:lt1>
        <a:sysClr val="window" lastClr="FFFFFF"/>
      </a:lt1>
      <a:dk2>
        <a:srgbClr val="164373"/>
      </a:dk2>
      <a:lt2>
        <a:srgbClr val="B3CAD7"/>
      </a:lt2>
      <a:accent1>
        <a:srgbClr val="3E7691"/>
      </a:accent1>
      <a:accent2>
        <a:srgbClr val="638B4B"/>
      </a:accent2>
      <a:accent3>
        <a:srgbClr val="817158"/>
      </a:accent3>
      <a:accent4>
        <a:srgbClr val="703933"/>
      </a:accent4>
      <a:accent5>
        <a:srgbClr val="D88542"/>
      </a:accent5>
      <a:accent6>
        <a:srgbClr val="194F8B"/>
      </a:accent6>
      <a:hlink>
        <a:srgbClr val="0F6CB3"/>
      </a:hlink>
      <a:folHlink>
        <a:srgbClr val="7030A0"/>
      </a:folHlink>
    </a:clrScheme>
    <a:fontScheme name="Tetra Tech 2">
      <a:majorFont>
        <a:latin typeface="Franklin Gothic Dem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80445744648374B907CAFA19B871822" ma:contentTypeVersion="" ma:contentTypeDescription="Create a new document." ma:contentTypeScope="" ma:versionID="1c3c839078945a659d9a315327047e33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f3e687d5f98ee29b9cfcc2ff24550dc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B3164EE-230E-40C3-BBD1-235A5A4D551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E95C0F0-6644-44A3-9D83-576E85F9C6C0}">
  <ds:schemaRefs>
    <ds:schemaRef ds:uri="http://schemas.microsoft.com/office/2006/documentManagement/types"/>
    <ds:schemaRef ds:uri="http://purl.org/dc/elements/1.1/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9B04D1D-E691-4381-BA44-A65F864DE81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Tetra Tech Company Overview</Template>
  <TotalTime>15819</TotalTime>
  <Words>2236</Words>
  <Application>Microsoft Office PowerPoint</Application>
  <PresentationFormat>Apresentação na tela (4:3)</PresentationFormat>
  <Paragraphs>389</Paragraphs>
  <Slides>33</Slides>
  <Notes>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33</vt:i4>
      </vt:variant>
    </vt:vector>
  </HeadingPairs>
  <TitlesOfParts>
    <vt:vector size="34" baseType="lpstr">
      <vt:lpstr>Tetra Tech Company Overview</vt:lpstr>
      <vt:lpstr>Programa de Monitoramento do Lençol Freático e Cadastramentos das Fontes Hídricas na AID da Hidrelétrica de Santo Antônio, Porto Velho, RO</vt:lpstr>
      <vt:lpstr>Objetivos</vt:lpstr>
      <vt:lpstr>Etapas</vt:lpstr>
      <vt:lpstr>Modelamento Matemático de Fluxo</vt:lpstr>
      <vt:lpstr>Apresentação do PowerPoint</vt:lpstr>
      <vt:lpstr>Apresentação do PowerPoint</vt:lpstr>
      <vt:lpstr>Apresentação do PowerPoint</vt:lpstr>
      <vt:lpstr>Monitoramento do lençol Freático</vt:lpstr>
      <vt:lpstr>Atividades do Monitoramento do Lençol Freático</vt:lpstr>
      <vt:lpstr>Apresentação do PowerPoint</vt:lpstr>
      <vt:lpstr>Monitoramento da Qualidade da Água Subterrânea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Tetra Tech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Truong, Trung</dc:creator>
  <cp:lastModifiedBy>Barbara Ten Caten</cp:lastModifiedBy>
  <cp:revision>584</cp:revision>
  <cp:lastPrinted>2015-10-08T01:45:51Z</cp:lastPrinted>
  <dcterms:created xsi:type="dcterms:W3CDTF">2013-02-13T21:31:01Z</dcterms:created>
  <dcterms:modified xsi:type="dcterms:W3CDTF">2015-10-08T17:18:38Z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0x010100080445744648374B907CAFA19B871822</vt:lpwstr>
  </property>
</Properties>
</file>